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Default Extension="xlsm" ContentType="application/vnd.ms-excel.sheet.macroEnabled.12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Default Extension="xlsx" ContentType="application/vnd.openxmlformats-officedocument.spreadsheetml.sheet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Default Extension="vml" ContentType="application/vnd.openxmlformats-officedocument.vmlDrawing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xls" ContentType="application/vnd.ms-exce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layout11.xml" ContentType="application/vnd.openxmlformats-officedocument.drawingml.diagram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66" r:id="rId2"/>
    <p:sldMasterId id="2147483668" r:id="rId3"/>
    <p:sldMasterId id="2147483720" r:id="rId4"/>
  </p:sldMasterIdLst>
  <p:notesMasterIdLst>
    <p:notesMasterId r:id="rId50"/>
  </p:notesMasterIdLst>
  <p:sldIdLst>
    <p:sldId id="284" r:id="rId5"/>
    <p:sldId id="294" r:id="rId6"/>
    <p:sldId id="296" r:id="rId7"/>
    <p:sldId id="332" r:id="rId8"/>
    <p:sldId id="299" r:id="rId9"/>
    <p:sldId id="300" r:id="rId10"/>
    <p:sldId id="301" r:id="rId11"/>
    <p:sldId id="302" r:id="rId12"/>
    <p:sldId id="347" r:id="rId13"/>
    <p:sldId id="312" r:id="rId14"/>
    <p:sldId id="303" r:id="rId15"/>
    <p:sldId id="333" r:id="rId16"/>
    <p:sldId id="313" r:id="rId17"/>
    <p:sldId id="346" r:id="rId18"/>
    <p:sldId id="305" r:id="rId19"/>
    <p:sldId id="325" r:id="rId20"/>
    <p:sldId id="306" r:id="rId21"/>
    <p:sldId id="308" r:id="rId22"/>
    <p:sldId id="326" r:id="rId23"/>
    <p:sldId id="309" r:id="rId24"/>
    <p:sldId id="327" r:id="rId25"/>
    <p:sldId id="310" r:id="rId26"/>
    <p:sldId id="328" r:id="rId27"/>
    <p:sldId id="311" r:id="rId28"/>
    <p:sldId id="314" r:id="rId29"/>
    <p:sldId id="330" r:id="rId30"/>
    <p:sldId id="331" r:id="rId31"/>
    <p:sldId id="324" r:id="rId32"/>
    <p:sldId id="329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16" r:id="rId46"/>
    <p:sldId id="321" r:id="rId47"/>
    <p:sldId id="320" r:id="rId48"/>
    <p:sldId id="292" r:id="rId49"/>
  </p:sldIdLst>
  <p:sldSz cx="9144000" cy="6858000" type="screen4x3"/>
  <p:notesSz cx="6858000" cy="968692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0066CC"/>
    <a:srgbClr val="004065"/>
    <a:srgbClr val="000000"/>
    <a:srgbClr val="F2F2F2"/>
    <a:srgbClr val="0000FF"/>
    <a:srgbClr val="ABD7FD"/>
    <a:srgbClr val="BDDFFD"/>
    <a:srgbClr val="768D9D"/>
    <a:srgbClr val="15406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9" autoAdjust="0"/>
    <p:restoredTop sz="93882" autoAdjust="0"/>
  </p:normalViewPr>
  <p:slideViewPr>
    <p:cSldViewPr snapToGrid="0">
      <p:cViewPr>
        <p:scale>
          <a:sx n="100" d="100"/>
          <a:sy n="100" d="100"/>
        </p:scale>
        <p:origin x="-1836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9" d="100"/>
          <a:sy n="39" d="100"/>
        </p:scale>
        <p:origin x="-1627" y="-67"/>
      </p:cViewPr>
      <p:guideLst>
        <p:guide orient="horz" pos="3051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A4D3DE-C62C-46AB-8519-512604BCC3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561F1CE2-1140-416C-A104-898D47AE5E7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th-TH" sz="2800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แบบหนังสือยืนยัน</a:t>
          </a:r>
          <a:endParaRPr lang="th-TH" sz="2800" dirty="0">
            <a:solidFill>
              <a:schemeClr val="bg1"/>
            </a:solidFill>
          </a:endParaRPr>
        </a:p>
      </dgm:t>
    </dgm:pt>
    <dgm:pt modelId="{8622E3CE-B4D9-440B-BC78-E09BA831F6B8}" type="parTrans" cxnId="{4A9A9982-B7BF-45BD-B468-D1C01D81AE1C}">
      <dgm:prSet/>
      <dgm:spPr/>
      <dgm:t>
        <a:bodyPr/>
        <a:lstStyle/>
        <a:p>
          <a:endParaRPr lang="th-TH"/>
        </a:p>
      </dgm:t>
    </dgm:pt>
    <dgm:pt modelId="{83798CE9-5C7C-4ED4-9656-6E4BDFFDDE2C}" type="sibTrans" cxnId="{4A9A9982-B7BF-45BD-B468-D1C01D81AE1C}">
      <dgm:prSet/>
      <dgm:spPr/>
      <dgm:t>
        <a:bodyPr/>
        <a:lstStyle/>
        <a:p>
          <a:endParaRPr lang="th-TH"/>
        </a:p>
      </dgm:t>
    </dgm:pt>
    <dgm:pt modelId="{2AC59A24-5517-4216-8CBA-61FCBB859613}">
      <dgm:prSet phldrT="[Text]" custT="1"/>
      <dgm:spPr>
        <a:solidFill>
          <a:schemeClr val="accent1"/>
        </a:solidFill>
      </dgm:spPr>
      <dgm:t>
        <a:bodyPr/>
        <a:lstStyle/>
        <a:p>
          <a:r>
            <a:rPr lang="th-TH" sz="2800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หนังสือมอบอำนาจ พร้อมบัตรตัวอย่างลายมือชื่อผู้มีอำนาจลงนาม</a:t>
          </a:r>
          <a:endParaRPr lang="th-TH" sz="2800" dirty="0">
            <a:solidFill>
              <a:schemeClr val="bg1"/>
            </a:solidFill>
          </a:endParaRPr>
        </a:p>
      </dgm:t>
    </dgm:pt>
    <dgm:pt modelId="{5688ECCC-2944-448F-A73E-72648BDBB672}" type="parTrans" cxnId="{C69E4D16-DDFD-43F7-8555-6134DC12BB74}">
      <dgm:prSet/>
      <dgm:spPr/>
      <dgm:t>
        <a:bodyPr/>
        <a:lstStyle/>
        <a:p>
          <a:endParaRPr lang="th-TH"/>
        </a:p>
      </dgm:t>
    </dgm:pt>
    <dgm:pt modelId="{10DA79CA-72D0-40FC-A6B5-FFCE4092612C}" type="sibTrans" cxnId="{C69E4D16-DDFD-43F7-8555-6134DC12BB74}">
      <dgm:prSet/>
      <dgm:spPr/>
      <dgm:t>
        <a:bodyPr/>
        <a:lstStyle/>
        <a:p>
          <a:endParaRPr lang="th-TH"/>
        </a:p>
      </dgm:t>
    </dgm:pt>
    <dgm:pt modelId="{314728C1-214F-4553-BB6F-5C0E79D18E7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th-TH" sz="2800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แบบฟอร์มแจ้งขอจัดสรรวงเงิน</a:t>
          </a:r>
          <a:endParaRPr lang="th-TH" sz="2800" dirty="0">
            <a:solidFill>
              <a:schemeClr val="bg1"/>
            </a:solidFill>
          </a:endParaRPr>
        </a:p>
      </dgm:t>
    </dgm:pt>
    <dgm:pt modelId="{C725F8A4-58AF-4A8D-AF8E-A6B4FA3AF035}" type="parTrans" cxnId="{745336AE-82BF-47A3-A2BB-147B47346D25}">
      <dgm:prSet/>
      <dgm:spPr/>
      <dgm:t>
        <a:bodyPr/>
        <a:lstStyle/>
        <a:p>
          <a:endParaRPr lang="th-TH"/>
        </a:p>
      </dgm:t>
    </dgm:pt>
    <dgm:pt modelId="{BA3E6DFF-44C5-4C00-83BB-295FA107E3CA}" type="sibTrans" cxnId="{745336AE-82BF-47A3-A2BB-147B47346D25}">
      <dgm:prSet/>
      <dgm:spPr/>
      <dgm:t>
        <a:bodyPr/>
        <a:lstStyle/>
        <a:p>
          <a:endParaRPr lang="th-TH"/>
        </a:p>
      </dgm:t>
    </dgm:pt>
    <dgm:pt modelId="{CFED65B7-F5CB-4E95-B952-D347093EACFB}" type="pres">
      <dgm:prSet presAssocID="{77A4D3DE-C62C-46AB-8519-512604BCC3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A131EE0A-46B3-4561-AF80-056E1DCEEA1D}" type="pres">
      <dgm:prSet presAssocID="{561F1CE2-1140-416C-A104-898D47AE5E77}" presName="parentText" presStyleLbl="node1" presStyleIdx="0" presStyleCnt="3" custLinFactNeighborX="-354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97C35DE-2BC6-4A08-9409-C964B7F8B487}" type="pres">
      <dgm:prSet presAssocID="{83798CE9-5C7C-4ED4-9656-6E4BDFFDDE2C}" presName="spacer" presStyleCnt="0"/>
      <dgm:spPr/>
    </dgm:pt>
    <dgm:pt modelId="{CFB68ED9-5B5F-4922-8406-8A415BB13D82}" type="pres">
      <dgm:prSet presAssocID="{2AC59A24-5517-4216-8CBA-61FCBB8596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3A5C14B-1518-40FB-917A-EF334C677083}" type="pres">
      <dgm:prSet presAssocID="{10DA79CA-72D0-40FC-A6B5-FFCE4092612C}" presName="spacer" presStyleCnt="0"/>
      <dgm:spPr/>
    </dgm:pt>
    <dgm:pt modelId="{CB425E4A-0BE3-4326-88B1-D542DABE32D7}" type="pres">
      <dgm:prSet presAssocID="{314728C1-214F-4553-BB6F-5C0E79D18E7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D37FEC59-07AE-4D71-9C06-296671D43408}" type="presOf" srcId="{561F1CE2-1140-416C-A104-898D47AE5E77}" destId="{A131EE0A-46B3-4561-AF80-056E1DCEEA1D}" srcOrd="0" destOrd="0" presId="urn:microsoft.com/office/officeart/2005/8/layout/vList2"/>
    <dgm:cxn modelId="{71B692EA-A1B9-4703-84D6-14D4086F0982}" type="presOf" srcId="{77A4D3DE-C62C-46AB-8519-512604BCC37E}" destId="{CFED65B7-F5CB-4E95-B952-D347093EACFB}" srcOrd="0" destOrd="0" presId="urn:microsoft.com/office/officeart/2005/8/layout/vList2"/>
    <dgm:cxn modelId="{745336AE-82BF-47A3-A2BB-147B47346D25}" srcId="{77A4D3DE-C62C-46AB-8519-512604BCC37E}" destId="{314728C1-214F-4553-BB6F-5C0E79D18E75}" srcOrd="2" destOrd="0" parTransId="{C725F8A4-58AF-4A8D-AF8E-A6B4FA3AF035}" sibTransId="{BA3E6DFF-44C5-4C00-83BB-295FA107E3CA}"/>
    <dgm:cxn modelId="{C69E4D16-DDFD-43F7-8555-6134DC12BB74}" srcId="{77A4D3DE-C62C-46AB-8519-512604BCC37E}" destId="{2AC59A24-5517-4216-8CBA-61FCBB859613}" srcOrd="1" destOrd="0" parTransId="{5688ECCC-2944-448F-A73E-72648BDBB672}" sibTransId="{10DA79CA-72D0-40FC-A6B5-FFCE4092612C}"/>
    <dgm:cxn modelId="{6EB830A2-9084-49F1-8E94-2C29E61450DE}" type="presOf" srcId="{314728C1-214F-4553-BB6F-5C0E79D18E75}" destId="{CB425E4A-0BE3-4326-88B1-D542DABE32D7}" srcOrd="0" destOrd="0" presId="urn:microsoft.com/office/officeart/2005/8/layout/vList2"/>
    <dgm:cxn modelId="{4A9A9982-B7BF-45BD-B468-D1C01D81AE1C}" srcId="{77A4D3DE-C62C-46AB-8519-512604BCC37E}" destId="{561F1CE2-1140-416C-A104-898D47AE5E77}" srcOrd="0" destOrd="0" parTransId="{8622E3CE-B4D9-440B-BC78-E09BA831F6B8}" sibTransId="{83798CE9-5C7C-4ED4-9656-6E4BDFFDDE2C}"/>
    <dgm:cxn modelId="{2B933501-4D18-431D-B275-2F9063A16329}" type="presOf" srcId="{2AC59A24-5517-4216-8CBA-61FCBB859613}" destId="{CFB68ED9-5B5F-4922-8406-8A415BB13D82}" srcOrd="0" destOrd="0" presId="urn:microsoft.com/office/officeart/2005/8/layout/vList2"/>
    <dgm:cxn modelId="{652B8B7C-FB24-4158-BF47-C735481F8B42}" type="presParOf" srcId="{CFED65B7-F5CB-4E95-B952-D347093EACFB}" destId="{A131EE0A-46B3-4561-AF80-056E1DCEEA1D}" srcOrd="0" destOrd="0" presId="urn:microsoft.com/office/officeart/2005/8/layout/vList2"/>
    <dgm:cxn modelId="{3CFAC169-CD82-4D8D-AF9F-F6C8594F8C78}" type="presParOf" srcId="{CFED65B7-F5CB-4E95-B952-D347093EACFB}" destId="{A97C35DE-2BC6-4A08-9409-C964B7F8B487}" srcOrd="1" destOrd="0" presId="urn:microsoft.com/office/officeart/2005/8/layout/vList2"/>
    <dgm:cxn modelId="{C68F4C3E-D4C3-4779-897D-BD1E2DD22762}" type="presParOf" srcId="{CFED65B7-F5CB-4E95-B952-D347093EACFB}" destId="{CFB68ED9-5B5F-4922-8406-8A415BB13D82}" srcOrd="2" destOrd="0" presId="urn:microsoft.com/office/officeart/2005/8/layout/vList2"/>
    <dgm:cxn modelId="{98D5376C-6227-4124-AA78-BEDB9A6BC87E}" type="presParOf" srcId="{CFED65B7-F5CB-4E95-B952-D347093EACFB}" destId="{A3A5C14B-1518-40FB-917A-EF334C677083}" srcOrd="3" destOrd="0" presId="urn:microsoft.com/office/officeart/2005/8/layout/vList2"/>
    <dgm:cxn modelId="{DC622C82-234D-4956-960F-59E31505DDF8}" type="presParOf" srcId="{CFED65B7-F5CB-4E95-B952-D347093EACFB}" destId="{CB425E4A-0BE3-4326-88B1-D542DABE32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22E91D3-0922-4F9D-84F9-4103F4C7F78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62DB8C92-27FE-43FF-BD46-8BA32A746C40}">
      <dgm:prSet phldrT="[Text]" custT="1"/>
      <dgm:spPr/>
      <dgm:t>
        <a:bodyPr/>
        <a:lstStyle/>
        <a:p>
          <a:pPr algn="l"/>
          <a:r>
            <a:rPr lang="th-TH" sz="2400" b="1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ระเบียบธนาคารแห่งประเทศไทยว่าด้วยการให้บริการด้านการเงินด้วยวิธีอิเล็กทรอนิกส์ </a:t>
          </a:r>
          <a:r>
            <a:rPr lang="en-US" sz="2400" b="1" dirty="0" smtClean="0">
              <a:latin typeface="Browallia New" pitchFamily="34" charset="-34"/>
              <a:cs typeface="Browallia New" pitchFamily="34" charset="-34"/>
            </a:rPr>
            <a:t>(Electronic Financial Services) </a:t>
          </a:r>
          <a:r>
            <a:rPr lang="th-TH" sz="2400" b="1" dirty="0" smtClean="0">
              <a:latin typeface="Browallia New" pitchFamily="34" charset="-34"/>
              <a:cs typeface="Browallia New" pitchFamily="34" charset="-34"/>
            </a:rPr>
            <a:t>พ.ศ. 2544 และฉบับที่ 2 พ.ศ. 2546</a:t>
          </a:r>
          <a:endParaRPr lang="th-TH" sz="2400" b="1" dirty="0">
            <a:latin typeface="Browallia New" pitchFamily="34" charset="-34"/>
            <a:cs typeface="Browallia New" pitchFamily="34" charset="-34"/>
          </a:endParaRPr>
        </a:p>
      </dgm:t>
    </dgm:pt>
    <dgm:pt modelId="{FEBF43DA-7CCC-412E-9F8D-58CAA89C8BFB}" type="parTrans" cxnId="{9FB2BE55-5481-4488-8812-D9CAC9816308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C6272FC2-A905-410A-885C-6DD1541A69CB}" type="sibTrans" cxnId="{9FB2BE55-5481-4488-8812-D9CAC9816308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A0829510-DD62-49A0-A8DE-526E1584E7C0}">
      <dgm:prSet phldrT="[Text]" custT="1"/>
      <dgm:spPr/>
      <dgm:t>
        <a:bodyPr/>
        <a:lstStyle/>
        <a:p>
          <a:pPr algn="l"/>
          <a:r>
            <a:rPr lang="th-TH" sz="2400" b="1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บริการด้านการรับส่งข้อมูลด้วยวิธีอิเล็กทรอนิกส์เกี่ยวกับระบบบริหารข้อมูลของธนาคารแห่งประเทศไทย พ.ศ. 2546</a:t>
          </a:r>
          <a:endParaRPr lang="th-TH" sz="2400" b="1" dirty="0">
            <a:latin typeface="Browallia New" pitchFamily="34" charset="-34"/>
            <a:cs typeface="Browallia New" pitchFamily="34" charset="-34"/>
          </a:endParaRPr>
        </a:p>
      </dgm:t>
    </dgm:pt>
    <dgm:pt modelId="{FB846477-5BB7-42B2-97B3-4253A2B31111}" type="parTrans" cxnId="{18851DBE-0360-4959-B9B6-592FD62FD263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B43685CF-8011-49C3-8328-A4185AD38A0B}" type="sibTrans" cxnId="{18851DBE-0360-4959-B9B6-592FD62FD263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3D6B9037-9D10-49E5-B1BC-BF1E1E885B4C}">
      <dgm:prSet phldrT="[Text]" custT="1"/>
      <dgm:spPr/>
      <dgm:t>
        <a:bodyPr/>
        <a:lstStyle/>
        <a:p>
          <a:pPr algn="l"/>
          <a:r>
            <a:rPr lang="th-TH" sz="2400" b="1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ระเบียบธนาคารแห่งประเทศไทยว่าด้วยการให้บริการรับส่งข้อมูลทางอินเทอร์เน็ต ปีพ.ศ. 2548</a:t>
          </a:r>
          <a:endParaRPr lang="th-TH" sz="2400" b="1" dirty="0">
            <a:latin typeface="Browallia New" pitchFamily="34" charset="-34"/>
            <a:cs typeface="Browallia New" pitchFamily="34" charset="-34"/>
          </a:endParaRPr>
        </a:p>
      </dgm:t>
    </dgm:pt>
    <dgm:pt modelId="{CB01E717-5327-43DE-BD40-A7B1C9DEB669}" type="parTrans" cxnId="{9E5D2A3F-53F3-4CC2-814D-18FF6D8FC84F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950B0B63-9654-4C69-8F40-5474AF5D2BA7}" type="sibTrans" cxnId="{9E5D2A3F-53F3-4CC2-814D-18FF6D8FC84F}">
      <dgm:prSet/>
      <dgm:spPr/>
      <dgm:t>
        <a:bodyPr/>
        <a:lstStyle/>
        <a:p>
          <a:endParaRPr lang="th-TH" sz="1800" b="1">
            <a:latin typeface="Browallia New" pitchFamily="34" charset="-34"/>
            <a:cs typeface="Browallia New" pitchFamily="34" charset="-34"/>
          </a:endParaRPr>
        </a:p>
      </dgm:t>
    </dgm:pt>
    <dgm:pt modelId="{691980FC-3D38-4521-85C3-4423E32BE21E}" type="pres">
      <dgm:prSet presAssocID="{E22E91D3-0922-4F9D-84F9-4103F4C7F78C}" presName="linearFlow" presStyleCnt="0">
        <dgm:presLayoutVars>
          <dgm:dir/>
          <dgm:resizeHandles val="exact"/>
        </dgm:presLayoutVars>
      </dgm:prSet>
      <dgm:spPr/>
    </dgm:pt>
    <dgm:pt modelId="{42FCD875-8563-4867-B1EE-90C85CF621CE}" type="pres">
      <dgm:prSet presAssocID="{62DB8C92-27FE-43FF-BD46-8BA32A746C40}" presName="composite" presStyleCnt="0"/>
      <dgm:spPr/>
    </dgm:pt>
    <dgm:pt modelId="{59985AC8-FE94-48CF-ADDF-6C7BE5148929}" type="pres">
      <dgm:prSet presAssocID="{62DB8C92-27FE-43FF-BD46-8BA32A746C40}" presName="imgShp" presStyleLbl="fgImgPlace1" presStyleIdx="0" presStyleCnt="3" custLinFactNeighborX="-79326"/>
      <dgm:spPr/>
    </dgm:pt>
    <dgm:pt modelId="{3D63AF8F-7749-41C4-BB70-5539A0B0BBF0}" type="pres">
      <dgm:prSet presAssocID="{62DB8C92-27FE-43FF-BD46-8BA32A746C40}" presName="txShp" presStyleLbl="node1" presStyleIdx="0" presStyleCnt="3" custScaleX="13329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BFFF904-7C20-4B3B-9743-DE565ED51EAD}" type="pres">
      <dgm:prSet presAssocID="{C6272FC2-A905-410A-885C-6DD1541A69CB}" presName="spacing" presStyleCnt="0"/>
      <dgm:spPr/>
    </dgm:pt>
    <dgm:pt modelId="{289D9A1D-ECDF-4AFB-9E5C-BC2A22E3AFE6}" type="pres">
      <dgm:prSet presAssocID="{A0829510-DD62-49A0-A8DE-526E1584E7C0}" presName="composite" presStyleCnt="0"/>
      <dgm:spPr/>
    </dgm:pt>
    <dgm:pt modelId="{0909D608-FBE7-4F5E-95B7-B9D795C0A08C}" type="pres">
      <dgm:prSet presAssocID="{A0829510-DD62-49A0-A8DE-526E1584E7C0}" presName="imgShp" presStyleLbl="fgImgPlace1" presStyleIdx="1" presStyleCnt="3" custLinFactNeighborX="-76804"/>
      <dgm:spPr/>
    </dgm:pt>
    <dgm:pt modelId="{27CFD5F2-8497-42B1-8B46-0E602561D3B2}" type="pres">
      <dgm:prSet presAssocID="{A0829510-DD62-49A0-A8DE-526E1584E7C0}" presName="txShp" presStyleLbl="node1" presStyleIdx="1" presStyleCnt="3" custScaleX="13329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415715C8-50C1-48F6-A62B-DC87B6EE02B4}" type="pres">
      <dgm:prSet presAssocID="{B43685CF-8011-49C3-8328-A4185AD38A0B}" presName="spacing" presStyleCnt="0"/>
      <dgm:spPr/>
    </dgm:pt>
    <dgm:pt modelId="{90802102-4EFE-42E5-99CC-DAEAA36EC3FC}" type="pres">
      <dgm:prSet presAssocID="{3D6B9037-9D10-49E5-B1BC-BF1E1E885B4C}" presName="composite" presStyleCnt="0"/>
      <dgm:spPr/>
    </dgm:pt>
    <dgm:pt modelId="{273CC2B4-C52D-42C3-ADC6-4E8727974F09}" type="pres">
      <dgm:prSet presAssocID="{3D6B9037-9D10-49E5-B1BC-BF1E1E885B4C}" presName="imgShp" presStyleLbl="fgImgPlace1" presStyleIdx="2" presStyleCnt="3" custLinFactNeighborX="-78492"/>
      <dgm:spPr/>
    </dgm:pt>
    <dgm:pt modelId="{7ABAF3B6-EB3B-4F99-BB2F-5180577EA8DE}" type="pres">
      <dgm:prSet presAssocID="{3D6B9037-9D10-49E5-B1BC-BF1E1E885B4C}" presName="txShp" presStyleLbl="node1" presStyleIdx="2" presStyleCnt="3" custScaleX="133295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E5D2A3F-53F3-4CC2-814D-18FF6D8FC84F}" srcId="{E22E91D3-0922-4F9D-84F9-4103F4C7F78C}" destId="{3D6B9037-9D10-49E5-B1BC-BF1E1E885B4C}" srcOrd="2" destOrd="0" parTransId="{CB01E717-5327-43DE-BD40-A7B1C9DEB669}" sibTransId="{950B0B63-9654-4C69-8F40-5474AF5D2BA7}"/>
    <dgm:cxn modelId="{7B9957C4-2B6A-449F-9FD8-1DBEA29F4D0C}" type="presOf" srcId="{E22E91D3-0922-4F9D-84F9-4103F4C7F78C}" destId="{691980FC-3D38-4521-85C3-4423E32BE21E}" srcOrd="0" destOrd="0" presId="urn:microsoft.com/office/officeart/2005/8/layout/vList3"/>
    <dgm:cxn modelId="{E65E2F63-A190-46B2-B179-B71AA2E0EC56}" type="presOf" srcId="{62DB8C92-27FE-43FF-BD46-8BA32A746C40}" destId="{3D63AF8F-7749-41C4-BB70-5539A0B0BBF0}" srcOrd="0" destOrd="0" presId="urn:microsoft.com/office/officeart/2005/8/layout/vList3"/>
    <dgm:cxn modelId="{18851DBE-0360-4959-B9B6-592FD62FD263}" srcId="{E22E91D3-0922-4F9D-84F9-4103F4C7F78C}" destId="{A0829510-DD62-49A0-A8DE-526E1584E7C0}" srcOrd="1" destOrd="0" parTransId="{FB846477-5BB7-42B2-97B3-4253A2B31111}" sibTransId="{B43685CF-8011-49C3-8328-A4185AD38A0B}"/>
    <dgm:cxn modelId="{9FB2BE55-5481-4488-8812-D9CAC9816308}" srcId="{E22E91D3-0922-4F9D-84F9-4103F4C7F78C}" destId="{62DB8C92-27FE-43FF-BD46-8BA32A746C40}" srcOrd="0" destOrd="0" parTransId="{FEBF43DA-7CCC-412E-9F8D-58CAA89C8BFB}" sibTransId="{C6272FC2-A905-410A-885C-6DD1541A69CB}"/>
    <dgm:cxn modelId="{08CDC0E9-EE38-4A48-8AEF-BC922A58CFF1}" type="presOf" srcId="{3D6B9037-9D10-49E5-B1BC-BF1E1E885B4C}" destId="{7ABAF3B6-EB3B-4F99-BB2F-5180577EA8DE}" srcOrd="0" destOrd="0" presId="urn:microsoft.com/office/officeart/2005/8/layout/vList3"/>
    <dgm:cxn modelId="{F02EE678-292D-4492-900F-A9C9AE9ED9F8}" type="presOf" srcId="{A0829510-DD62-49A0-A8DE-526E1584E7C0}" destId="{27CFD5F2-8497-42B1-8B46-0E602561D3B2}" srcOrd="0" destOrd="0" presId="urn:microsoft.com/office/officeart/2005/8/layout/vList3"/>
    <dgm:cxn modelId="{4EDA2550-753D-4940-84F9-D5AE340EC422}" type="presParOf" srcId="{691980FC-3D38-4521-85C3-4423E32BE21E}" destId="{42FCD875-8563-4867-B1EE-90C85CF621CE}" srcOrd="0" destOrd="0" presId="urn:microsoft.com/office/officeart/2005/8/layout/vList3"/>
    <dgm:cxn modelId="{751DAAC3-5785-417F-A12D-06A72F54C134}" type="presParOf" srcId="{42FCD875-8563-4867-B1EE-90C85CF621CE}" destId="{59985AC8-FE94-48CF-ADDF-6C7BE5148929}" srcOrd="0" destOrd="0" presId="urn:microsoft.com/office/officeart/2005/8/layout/vList3"/>
    <dgm:cxn modelId="{8F0B8158-C2C5-4002-9BDF-A9F33F6449EC}" type="presParOf" srcId="{42FCD875-8563-4867-B1EE-90C85CF621CE}" destId="{3D63AF8F-7749-41C4-BB70-5539A0B0BBF0}" srcOrd="1" destOrd="0" presId="urn:microsoft.com/office/officeart/2005/8/layout/vList3"/>
    <dgm:cxn modelId="{DE1401B2-A239-4EC0-9911-64E98F0321D0}" type="presParOf" srcId="{691980FC-3D38-4521-85C3-4423E32BE21E}" destId="{CBFFF904-7C20-4B3B-9743-DE565ED51EAD}" srcOrd="1" destOrd="0" presId="urn:microsoft.com/office/officeart/2005/8/layout/vList3"/>
    <dgm:cxn modelId="{CEC0EA0E-4CD2-4609-99FB-93915588E708}" type="presParOf" srcId="{691980FC-3D38-4521-85C3-4423E32BE21E}" destId="{289D9A1D-ECDF-4AFB-9E5C-BC2A22E3AFE6}" srcOrd="2" destOrd="0" presId="urn:microsoft.com/office/officeart/2005/8/layout/vList3"/>
    <dgm:cxn modelId="{83B14B7D-A5A8-4147-8B26-860CFEB4171C}" type="presParOf" srcId="{289D9A1D-ECDF-4AFB-9E5C-BC2A22E3AFE6}" destId="{0909D608-FBE7-4F5E-95B7-B9D795C0A08C}" srcOrd="0" destOrd="0" presId="urn:microsoft.com/office/officeart/2005/8/layout/vList3"/>
    <dgm:cxn modelId="{D690C3D2-5780-4C01-92D2-CC7367A0A0F8}" type="presParOf" srcId="{289D9A1D-ECDF-4AFB-9E5C-BC2A22E3AFE6}" destId="{27CFD5F2-8497-42B1-8B46-0E602561D3B2}" srcOrd="1" destOrd="0" presId="urn:microsoft.com/office/officeart/2005/8/layout/vList3"/>
    <dgm:cxn modelId="{40EE863A-147B-4F3E-86D5-0E916EDDEEE3}" type="presParOf" srcId="{691980FC-3D38-4521-85C3-4423E32BE21E}" destId="{415715C8-50C1-48F6-A62B-DC87B6EE02B4}" srcOrd="3" destOrd="0" presId="urn:microsoft.com/office/officeart/2005/8/layout/vList3"/>
    <dgm:cxn modelId="{B7A64266-1087-402A-8B64-B7DA8292F646}" type="presParOf" srcId="{691980FC-3D38-4521-85C3-4423E32BE21E}" destId="{90802102-4EFE-42E5-99CC-DAEAA36EC3FC}" srcOrd="4" destOrd="0" presId="urn:microsoft.com/office/officeart/2005/8/layout/vList3"/>
    <dgm:cxn modelId="{F6E3A8AB-BCBA-4145-85F6-AE252620DFF5}" type="presParOf" srcId="{90802102-4EFE-42E5-99CC-DAEAA36EC3FC}" destId="{273CC2B4-C52D-42C3-ADC6-4E8727974F09}" srcOrd="0" destOrd="0" presId="urn:microsoft.com/office/officeart/2005/8/layout/vList3"/>
    <dgm:cxn modelId="{08A651AE-43FE-4DFB-BC4D-44FD644E2B84}" type="presParOf" srcId="{90802102-4EFE-42E5-99CC-DAEAA36EC3FC}" destId="{7ABAF3B6-EB3B-4F99-BB2F-5180577EA8D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295EF1D-3013-4DEB-9972-FC79D2F8670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8B412192-EE53-4AF1-A78F-3DEA3A2880C6}">
      <dgm:prSet phldrT="[Text]" custT="1"/>
      <dgm:spPr/>
      <dgm:t>
        <a:bodyPr/>
        <a:lstStyle/>
        <a:p>
          <a:r>
            <a:rPr lang="th-TH" sz="2800" b="1" dirty="0" smtClean="0">
              <a:solidFill>
                <a:schemeClr val="bg1"/>
              </a:solidFill>
            </a:rPr>
            <a:t>ด้านระเบียบ/ข้อมูล</a:t>
          </a:r>
          <a:endParaRPr lang="th-TH" sz="2800" b="1" dirty="0">
            <a:solidFill>
              <a:schemeClr val="bg1"/>
            </a:solidFill>
          </a:endParaRPr>
        </a:p>
      </dgm:t>
    </dgm:pt>
    <dgm:pt modelId="{397881A8-335E-43C7-BE5C-037F5528ABD2}" type="parTrans" cxnId="{E1BABC3C-16F7-4A41-9FE2-B1FAC69C6411}">
      <dgm:prSet/>
      <dgm:spPr/>
      <dgm:t>
        <a:bodyPr/>
        <a:lstStyle/>
        <a:p>
          <a:endParaRPr lang="th-TH" sz="2800"/>
        </a:p>
      </dgm:t>
    </dgm:pt>
    <dgm:pt modelId="{6232453E-D4C5-4EEE-8ADB-75090BD55F33}" type="sibTrans" cxnId="{E1BABC3C-16F7-4A41-9FE2-B1FAC69C6411}">
      <dgm:prSet/>
      <dgm:spPr/>
      <dgm:t>
        <a:bodyPr/>
        <a:lstStyle/>
        <a:p>
          <a:endParaRPr lang="th-TH" sz="2800"/>
        </a:p>
      </dgm:t>
    </dgm:pt>
    <dgm:pt modelId="{654280E0-CF66-412E-8F10-499E6CFB4B3A}">
      <dgm:prSet phldrT="[Text]" custT="1"/>
      <dgm:spPr/>
      <dgm:t>
        <a:bodyPr/>
        <a:lstStyle/>
        <a:p>
          <a:r>
            <a:rPr lang="th-TH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ทีมสินเชื่อเฉพาะกิจ ฝกง.</a:t>
          </a:r>
        </a:p>
      </dgm:t>
    </dgm:pt>
    <dgm:pt modelId="{14218FD1-D78F-4B33-9FE4-09D806CB8E73}" type="parTrans" cxnId="{DB4666E9-435F-41D9-BA02-2726D3E9546F}">
      <dgm:prSet/>
      <dgm:spPr/>
      <dgm:t>
        <a:bodyPr/>
        <a:lstStyle/>
        <a:p>
          <a:endParaRPr lang="th-TH" sz="2800"/>
        </a:p>
      </dgm:t>
    </dgm:pt>
    <dgm:pt modelId="{78EA1C6E-1097-4140-9D2F-2AEC109E85C2}" type="sibTrans" cxnId="{DB4666E9-435F-41D9-BA02-2726D3E9546F}">
      <dgm:prSet/>
      <dgm:spPr/>
      <dgm:t>
        <a:bodyPr/>
        <a:lstStyle/>
        <a:p>
          <a:endParaRPr lang="th-TH" sz="2800"/>
        </a:p>
      </dgm:t>
    </dgm:pt>
    <dgm:pt modelId="{DC880C61-FF8B-4472-B651-2A878E6B9C20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0-2283-6205 / 0-2283-6206</a:t>
          </a:r>
          <a:endParaRPr lang="th-TH" sz="2800" b="1" dirty="0" smtClean="0">
            <a:solidFill>
              <a:srgbClr val="000000"/>
            </a:solidFill>
            <a:latin typeface="Browallia New" pitchFamily="34" charset="-34"/>
            <a:cs typeface="Browallia New" pitchFamily="34" charset="-34"/>
          </a:endParaRPr>
        </a:p>
      </dgm:t>
    </dgm:pt>
    <dgm:pt modelId="{4D5BF039-420E-4FBD-A305-D26665F53967}" type="parTrans" cxnId="{D7D0D3F6-DCB3-4542-929D-4BE9875B8AFA}">
      <dgm:prSet/>
      <dgm:spPr/>
      <dgm:t>
        <a:bodyPr/>
        <a:lstStyle/>
        <a:p>
          <a:endParaRPr lang="en-US" sz="2800"/>
        </a:p>
      </dgm:t>
    </dgm:pt>
    <dgm:pt modelId="{F6D9E73B-8498-4BE9-B92C-16AD6CAEE4F5}" type="sibTrans" cxnId="{D7D0D3F6-DCB3-4542-929D-4BE9875B8AFA}">
      <dgm:prSet/>
      <dgm:spPr/>
      <dgm:t>
        <a:bodyPr/>
        <a:lstStyle/>
        <a:p>
          <a:endParaRPr lang="en-US" sz="2800"/>
        </a:p>
      </dgm:t>
    </dgm:pt>
    <dgm:pt modelId="{B0404E2D-62E7-43A0-80BC-D1F8E8A5827A}">
      <dgm:prSet phldrT="[Text]" custT="1"/>
      <dgm:spPr/>
      <dgm:t>
        <a:bodyPr/>
        <a:lstStyle/>
        <a:p>
          <a:r>
            <a:rPr lang="th-TH" sz="2800" b="1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rPr>
            <a:t>ด้านการส่งข้อมูล</a:t>
          </a:r>
        </a:p>
      </dgm:t>
    </dgm:pt>
    <dgm:pt modelId="{821123ED-CFB7-4257-A14F-D74CA79651F7}" type="parTrans" cxnId="{A751B165-9D50-4A1D-8F7D-3C50040A7877}">
      <dgm:prSet/>
      <dgm:spPr/>
      <dgm:t>
        <a:bodyPr/>
        <a:lstStyle/>
        <a:p>
          <a:endParaRPr lang="th-TH"/>
        </a:p>
      </dgm:t>
    </dgm:pt>
    <dgm:pt modelId="{7F326AEB-2CC7-4827-AEE9-04233BB33D19}" type="sibTrans" cxnId="{A751B165-9D50-4A1D-8F7D-3C50040A7877}">
      <dgm:prSet/>
      <dgm:spPr/>
      <dgm:t>
        <a:bodyPr/>
        <a:lstStyle/>
        <a:p>
          <a:endParaRPr lang="th-TH"/>
        </a:p>
      </dgm:t>
    </dgm:pt>
    <dgm:pt modelId="{138AA76C-C0C5-498A-A723-056B7A16C3EF}">
      <dgm:prSet phldrT="[Text]" custT="1"/>
      <dgm:spPr/>
      <dgm:t>
        <a:bodyPr/>
        <a:lstStyle/>
        <a:p>
          <a:r>
            <a:rPr lang="th-TH" sz="2800" b="1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rPr>
            <a:t>ด้านเทคนิค</a:t>
          </a:r>
        </a:p>
      </dgm:t>
    </dgm:pt>
    <dgm:pt modelId="{EE417221-8ACA-4C16-93E9-208D1726F87E}" type="parTrans" cxnId="{C6E42E57-E4AF-4C09-840E-FA8F503B13E9}">
      <dgm:prSet/>
      <dgm:spPr/>
      <dgm:t>
        <a:bodyPr/>
        <a:lstStyle/>
        <a:p>
          <a:endParaRPr lang="th-TH"/>
        </a:p>
      </dgm:t>
    </dgm:pt>
    <dgm:pt modelId="{86B0FAA4-21F5-4426-91C7-608EB0F46C6B}" type="sibTrans" cxnId="{C6E42E57-E4AF-4C09-840E-FA8F503B13E9}">
      <dgm:prSet/>
      <dgm:spPr/>
      <dgm:t>
        <a:bodyPr/>
        <a:lstStyle/>
        <a:p>
          <a:endParaRPr lang="th-TH"/>
        </a:p>
      </dgm:t>
    </dgm:pt>
    <dgm:pt modelId="{FF1979FF-F132-41D0-8DF4-90A39625AEC8}">
      <dgm:prSet phldrT="[Text]" custT="1"/>
      <dgm:spPr/>
      <dgm:t>
        <a:bodyPr/>
        <a:lstStyle/>
        <a:p>
          <a:r>
            <a:rPr lang="th-TH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ทีมสนับสนุนข้อสนเทศ ฝสข.</a:t>
          </a:r>
        </a:p>
      </dgm:t>
    </dgm:pt>
    <dgm:pt modelId="{9FCCE392-B134-49B5-8640-DF7277F8BE78}" type="parTrans" cxnId="{BAF5EA55-3BA1-4C82-9642-368D8D1D97C7}">
      <dgm:prSet/>
      <dgm:spPr/>
      <dgm:t>
        <a:bodyPr/>
        <a:lstStyle/>
        <a:p>
          <a:endParaRPr lang="th-TH"/>
        </a:p>
      </dgm:t>
    </dgm:pt>
    <dgm:pt modelId="{2459B757-0B5B-4FB0-A88E-171065B90AD8}" type="sibTrans" cxnId="{BAF5EA55-3BA1-4C82-9642-368D8D1D97C7}">
      <dgm:prSet/>
      <dgm:spPr/>
      <dgm:t>
        <a:bodyPr/>
        <a:lstStyle/>
        <a:p>
          <a:endParaRPr lang="th-TH"/>
        </a:p>
      </dgm:t>
    </dgm:pt>
    <dgm:pt modelId="{08F187FA-B1FB-41E1-9811-1CD575F33CF1}">
      <dgm:prSet phldrT="[Text]" custT="1"/>
      <dgm:spPr/>
      <dgm:t>
        <a:bodyPr/>
        <a:lstStyle/>
        <a:p>
          <a:r>
            <a:rPr lang="th-TH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ส่วนระบบงานการเงิน ฝทส.</a:t>
          </a:r>
        </a:p>
      </dgm:t>
    </dgm:pt>
    <dgm:pt modelId="{95318A3A-C612-495B-8B8F-2BA429995852}" type="parTrans" cxnId="{F3D6741C-482F-475B-9A53-ED65C6D32F84}">
      <dgm:prSet/>
      <dgm:spPr/>
      <dgm:t>
        <a:bodyPr/>
        <a:lstStyle/>
        <a:p>
          <a:endParaRPr lang="th-TH"/>
        </a:p>
      </dgm:t>
    </dgm:pt>
    <dgm:pt modelId="{850D37AC-0C68-4FA5-A743-2B2EAD846ED8}" type="sibTrans" cxnId="{F3D6741C-482F-475B-9A53-ED65C6D32F84}">
      <dgm:prSet/>
      <dgm:spPr/>
      <dgm:t>
        <a:bodyPr/>
        <a:lstStyle/>
        <a:p>
          <a:endParaRPr lang="th-TH"/>
        </a:p>
      </dgm:t>
    </dgm:pt>
    <dgm:pt modelId="{00DA2D02-C69F-4FF9-AF2B-B3446C203EED}">
      <dgm:prSet phldrT="[Text]" custT="1"/>
      <dgm:spPr/>
      <dgm:t>
        <a:bodyPr/>
        <a:lstStyle/>
        <a:p>
          <a:r>
            <a:rPr lang="th-TH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0-2283-5126 / 0-2356-7422</a:t>
          </a:r>
        </a:p>
      </dgm:t>
    </dgm:pt>
    <dgm:pt modelId="{ED9DAA3F-E149-4C40-9784-6FAB1F209A57}" type="parTrans" cxnId="{4771ACBF-E2E9-4ABC-A0B7-CCA656CB09C1}">
      <dgm:prSet/>
      <dgm:spPr/>
      <dgm:t>
        <a:bodyPr/>
        <a:lstStyle/>
        <a:p>
          <a:endParaRPr lang="th-TH"/>
        </a:p>
      </dgm:t>
    </dgm:pt>
    <dgm:pt modelId="{290529DC-E582-4D94-B694-4465F25F682B}" type="sibTrans" cxnId="{4771ACBF-E2E9-4ABC-A0B7-CCA656CB09C1}">
      <dgm:prSet/>
      <dgm:spPr/>
      <dgm:t>
        <a:bodyPr/>
        <a:lstStyle/>
        <a:p>
          <a:endParaRPr lang="th-TH"/>
        </a:p>
      </dgm:t>
    </dgm:pt>
    <dgm:pt modelId="{7CE6F6F6-4D41-454D-9F15-13545D661D47}">
      <dgm:prSet phldrT="[Text]" custT="1"/>
      <dgm:spPr/>
      <dgm:t>
        <a:bodyPr/>
        <a:lstStyle/>
        <a:p>
          <a:r>
            <a:rPr lang="th-TH" sz="2800" b="1" dirty="0" smtClean="0">
              <a:solidFill>
                <a:srgbClr val="000000"/>
              </a:solidFill>
              <a:latin typeface="Browallia New" pitchFamily="34" charset="-34"/>
              <a:cs typeface="Browallia New" pitchFamily="34" charset="-34"/>
            </a:rPr>
            <a:t>0-2283-6268</a:t>
          </a:r>
        </a:p>
      </dgm:t>
    </dgm:pt>
    <dgm:pt modelId="{6D3A45CF-1FD2-4AFA-8D78-F4B1B754E421}" type="parTrans" cxnId="{3623C4D3-7143-4897-AA54-B87F6EF1A1A6}">
      <dgm:prSet/>
      <dgm:spPr/>
      <dgm:t>
        <a:bodyPr/>
        <a:lstStyle/>
        <a:p>
          <a:endParaRPr lang="th-TH"/>
        </a:p>
      </dgm:t>
    </dgm:pt>
    <dgm:pt modelId="{8DB24F6D-6E7B-45EA-B031-941816BF17D5}" type="sibTrans" cxnId="{3623C4D3-7143-4897-AA54-B87F6EF1A1A6}">
      <dgm:prSet/>
      <dgm:spPr/>
      <dgm:t>
        <a:bodyPr/>
        <a:lstStyle/>
        <a:p>
          <a:endParaRPr lang="th-TH"/>
        </a:p>
      </dgm:t>
    </dgm:pt>
    <dgm:pt modelId="{A9C36821-E916-4DDE-A49D-EDD35E9F997F}" type="pres">
      <dgm:prSet presAssocID="{5295EF1D-3013-4DEB-9972-FC79D2F867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99D919F6-C576-4CBE-B16A-B696FF45C753}" type="pres">
      <dgm:prSet presAssocID="{8B412192-EE53-4AF1-A78F-3DEA3A2880C6}" presName="linNode" presStyleCnt="0"/>
      <dgm:spPr/>
    </dgm:pt>
    <dgm:pt modelId="{B154FBD0-0B0C-4E68-8EA7-01844A866C23}" type="pres">
      <dgm:prSet presAssocID="{8B412192-EE53-4AF1-A78F-3DEA3A2880C6}" presName="parentText" presStyleLbl="node1" presStyleIdx="0" presStyleCnt="3" custScaleX="145391" custLinFactNeighborX="-11031" custLinFactNeighborY="-2625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E1283B0-1580-432A-8EAF-6C58AF2FAB3B}" type="pres">
      <dgm:prSet presAssocID="{8B412192-EE53-4AF1-A78F-3DEA3A2880C6}" presName="descendantText" presStyleLbl="alignAccFollowNode1" presStyleIdx="0" presStyleCnt="3" custScaleX="152287" custScaleY="118765" custLinFactNeighborX="1784" custLinFactNeighborY="0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AC2F615-B5C3-40AD-BAE7-92BA5B4488D5}" type="pres">
      <dgm:prSet presAssocID="{6232453E-D4C5-4EEE-8ADB-75090BD55F33}" presName="sp" presStyleCnt="0"/>
      <dgm:spPr/>
    </dgm:pt>
    <dgm:pt modelId="{E5789D77-D83E-473C-8135-A8E5FFEECC98}" type="pres">
      <dgm:prSet presAssocID="{B0404E2D-62E7-43A0-80BC-D1F8E8A5827A}" presName="linNode" presStyleCnt="0"/>
      <dgm:spPr/>
    </dgm:pt>
    <dgm:pt modelId="{3D25BA2C-2A9C-471B-92FE-45D77F0BEC29}" type="pres">
      <dgm:prSet presAssocID="{B0404E2D-62E7-43A0-80BC-D1F8E8A5827A}" presName="parentText" presStyleLbl="node1" presStyleIdx="1" presStyleCnt="3" custScaleX="93830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DE92574-1582-4221-905D-6CA3BB7B376F}" type="pres">
      <dgm:prSet presAssocID="{B0404E2D-62E7-43A0-80BC-D1F8E8A5827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72E5111-D45C-4D5E-9722-99676200E9A6}" type="pres">
      <dgm:prSet presAssocID="{7F326AEB-2CC7-4827-AEE9-04233BB33D19}" presName="sp" presStyleCnt="0"/>
      <dgm:spPr/>
    </dgm:pt>
    <dgm:pt modelId="{C8D9F3CA-9F41-495A-872A-0F0331E74855}" type="pres">
      <dgm:prSet presAssocID="{138AA76C-C0C5-498A-A723-056B7A16C3EF}" presName="linNode" presStyleCnt="0"/>
      <dgm:spPr/>
    </dgm:pt>
    <dgm:pt modelId="{FE0A1D47-F34B-4A04-816B-BA0F0CFCF923}" type="pres">
      <dgm:prSet presAssocID="{138AA76C-C0C5-498A-A723-056B7A16C3EF}" presName="parentText" presStyleLbl="node1" presStyleIdx="2" presStyleCnt="3" custScaleX="93340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650C125-5ACF-4940-8D9E-2BACBEC86BDA}" type="pres">
      <dgm:prSet presAssocID="{138AA76C-C0C5-498A-A723-056B7A16C3EF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217122AD-2B77-4DDA-BFA4-ECA56CAFD555}" type="presOf" srcId="{00DA2D02-C69F-4FF9-AF2B-B3446C203EED}" destId="{BDE92574-1582-4221-905D-6CA3BB7B376F}" srcOrd="0" destOrd="1" presId="urn:microsoft.com/office/officeart/2005/8/layout/vList5"/>
    <dgm:cxn modelId="{156B9BA7-1A8B-4156-89C3-ADAD45FE4A36}" type="presOf" srcId="{FF1979FF-F132-41D0-8DF4-90A39625AEC8}" destId="{BDE92574-1582-4221-905D-6CA3BB7B376F}" srcOrd="0" destOrd="0" presId="urn:microsoft.com/office/officeart/2005/8/layout/vList5"/>
    <dgm:cxn modelId="{30E9BBE3-87BC-447E-8391-87F3C535C3A0}" type="presOf" srcId="{7CE6F6F6-4D41-454D-9F15-13545D661D47}" destId="{1650C125-5ACF-4940-8D9E-2BACBEC86BDA}" srcOrd="0" destOrd="1" presId="urn:microsoft.com/office/officeart/2005/8/layout/vList5"/>
    <dgm:cxn modelId="{BAF5EA55-3BA1-4C82-9642-368D8D1D97C7}" srcId="{B0404E2D-62E7-43A0-80BC-D1F8E8A5827A}" destId="{FF1979FF-F132-41D0-8DF4-90A39625AEC8}" srcOrd="0" destOrd="0" parTransId="{9FCCE392-B134-49B5-8640-DF7277F8BE78}" sibTransId="{2459B757-0B5B-4FB0-A88E-171065B90AD8}"/>
    <dgm:cxn modelId="{A751B165-9D50-4A1D-8F7D-3C50040A7877}" srcId="{5295EF1D-3013-4DEB-9972-FC79D2F86703}" destId="{B0404E2D-62E7-43A0-80BC-D1F8E8A5827A}" srcOrd="1" destOrd="0" parTransId="{821123ED-CFB7-4257-A14F-D74CA79651F7}" sibTransId="{7F326AEB-2CC7-4827-AEE9-04233BB33D19}"/>
    <dgm:cxn modelId="{3623C4D3-7143-4897-AA54-B87F6EF1A1A6}" srcId="{138AA76C-C0C5-498A-A723-056B7A16C3EF}" destId="{7CE6F6F6-4D41-454D-9F15-13545D661D47}" srcOrd="1" destOrd="0" parTransId="{6D3A45CF-1FD2-4AFA-8D78-F4B1B754E421}" sibTransId="{8DB24F6D-6E7B-45EA-B031-941816BF17D5}"/>
    <dgm:cxn modelId="{7EE6DA31-9E50-4ECA-80ED-68756C4F1E0D}" type="presOf" srcId="{08F187FA-B1FB-41E1-9811-1CD575F33CF1}" destId="{1650C125-5ACF-4940-8D9E-2BACBEC86BDA}" srcOrd="0" destOrd="0" presId="urn:microsoft.com/office/officeart/2005/8/layout/vList5"/>
    <dgm:cxn modelId="{B097542F-87F2-483A-B0D4-972C859F89D1}" type="presOf" srcId="{DC880C61-FF8B-4472-B651-2A878E6B9C20}" destId="{2E1283B0-1580-432A-8EAF-6C58AF2FAB3B}" srcOrd="0" destOrd="1" presId="urn:microsoft.com/office/officeart/2005/8/layout/vList5"/>
    <dgm:cxn modelId="{D7D0D3F6-DCB3-4542-929D-4BE9875B8AFA}" srcId="{8B412192-EE53-4AF1-A78F-3DEA3A2880C6}" destId="{DC880C61-FF8B-4472-B651-2A878E6B9C20}" srcOrd="1" destOrd="0" parTransId="{4D5BF039-420E-4FBD-A305-D26665F53967}" sibTransId="{F6D9E73B-8498-4BE9-B92C-16AD6CAEE4F5}"/>
    <dgm:cxn modelId="{C2E21EB6-7F63-419E-AD1A-7AEDC8A19A06}" type="presOf" srcId="{8B412192-EE53-4AF1-A78F-3DEA3A2880C6}" destId="{B154FBD0-0B0C-4E68-8EA7-01844A866C23}" srcOrd="0" destOrd="0" presId="urn:microsoft.com/office/officeart/2005/8/layout/vList5"/>
    <dgm:cxn modelId="{DE805ACA-0233-4F6F-B364-434E8F213A92}" type="presOf" srcId="{654280E0-CF66-412E-8F10-499E6CFB4B3A}" destId="{2E1283B0-1580-432A-8EAF-6C58AF2FAB3B}" srcOrd="0" destOrd="0" presId="urn:microsoft.com/office/officeart/2005/8/layout/vList5"/>
    <dgm:cxn modelId="{C6E42E57-E4AF-4C09-840E-FA8F503B13E9}" srcId="{5295EF1D-3013-4DEB-9972-FC79D2F86703}" destId="{138AA76C-C0C5-498A-A723-056B7A16C3EF}" srcOrd="2" destOrd="0" parTransId="{EE417221-8ACA-4C16-93E9-208D1726F87E}" sibTransId="{86B0FAA4-21F5-4426-91C7-608EB0F46C6B}"/>
    <dgm:cxn modelId="{F3D6741C-482F-475B-9A53-ED65C6D32F84}" srcId="{138AA76C-C0C5-498A-A723-056B7A16C3EF}" destId="{08F187FA-B1FB-41E1-9811-1CD575F33CF1}" srcOrd="0" destOrd="0" parTransId="{95318A3A-C612-495B-8B8F-2BA429995852}" sibTransId="{850D37AC-0C68-4FA5-A743-2B2EAD846ED8}"/>
    <dgm:cxn modelId="{DB4666E9-435F-41D9-BA02-2726D3E9546F}" srcId="{8B412192-EE53-4AF1-A78F-3DEA3A2880C6}" destId="{654280E0-CF66-412E-8F10-499E6CFB4B3A}" srcOrd="0" destOrd="0" parTransId="{14218FD1-D78F-4B33-9FE4-09D806CB8E73}" sibTransId="{78EA1C6E-1097-4140-9D2F-2AEC109E85C2}"/>
    <dgm:cxn modelId="{E1BABC3C-16F7-4A41-9FE2-B1FAC69C6411}" srcId="{5295EF1D-3013-4DEB-9972-FC79D2F86703}" destId="{8B412192-EE53-4AF1-A78F-3DEA3A2880C6}" srcOrd="0" destOrd="0" parTransId="{397881A8-335E-43C7-BE5C-037F5528ABD2}" sibTransId="{6232453E-D4C5-4EEE-8ADB-75090BD55F33}"/>
    <dgm:cxn modelId="{50B032AA-6E9A-4288-861A-868A47868C74}" type="presOf" srcId="{5295EF1D-3013-4DEB-9972-FC79D2F86703}" destId="{A9C36821-E916-4DDE-A49D-EDD35E9F997F}" srcOrd="0" destOrd="0" presId="urn:microsoft.com/office/officeart/2005/8/layout/vList5"/>
    <dgm:cxn modelId="{2628714E-DAAA-49FA-93B0-D531A46ED61A}" type="presOf" srcId="{B0404E2D-62E7-43A0-80BC-D1F8E8A5827A}" destId="{3D25BA2C-2A9C-471B-92FE-45D77F0BEC29}" srcOrd="0" destOrd="0" presId="urn:microsoft.com/office/officeart/2005/8/layout/vList5"/>
    <dgm:cxn modelId="{3AD50CC5-7888-4776-A41C-986B71E943CE}" type="presOf" srcId="{138AA76C-C0C5-498A-A723-056B7A16C3EF}" destId="{FE0A1D47-F34B-4A04-816B-BA0F0CFCF923}" srcOrd="0" destOrd="0" presId="urn:microsoft.com/office/officeart/2005/8/layout/vList5"/>
    <dgm:cxn modelId="{4771ACBF-E2E9-4ABC-A0B7-CCA656CB09C1}" srcId="{B0404E2D-62E7-43A0-80BC-D1F8E8A5827A}" destId="{00DA2D02-C69F-4FF9-AF2B-B3446C203EED}" srcOrd="1" destOrd="0" parTransId="{ED9DAA3F-E149-4C40-9784-6FAB1F209A57}" sibTransId="{290529DC-E582-4D94-B694-4465F25F682B}"/>
    <dgm:cxn modelId="{AE2472CF-FED1-4837-A8A3-D8903C78D46C}" type="presParOf" srcId="{A9C36821-E916-4DDE-A49D-EDD35E9F997F}" destId="{99D919F6-C576-4CBE-B16A-B696FF45C753}" srcOrd="0" destOrd="0" presId="urn:microsoft.com/office/officeart/2005/8/layout/vList5"/>
    <dgm:cxn modelId="{29B4C5B3-1260-4E07-BF73-0D250D196CB7}" type="presParOf" srcId="{99D919F6-C576-4CBE-B16A-B696FF45C753}" destId="{B154FBD0-0B0C-4E68-8EA7-01844A866C23}" srcOrd="0" destOrd="0" presId="urn:microsoft.com/office/officeart/2005/8/layout/vList5"/>
    <dgm:cxn modelId="{E707747D-078E-4E78-93C8-C9B79A7CADBF}" type="presParOf" srcId="{99D919F6-C576-4CBE-B16A-B696FF45C753}" destId="{2E1283B0-1580-432A-8EAF-6C58AF2FAB3B}" srcOrd="1" destOrd="0" presId="urn:microsoft.com/office/officeart/2005/8/layout/vList5"/>
    <dgm:cxn modelId="{5419BE71-FF37-448E-B1DA-EF596EAB1CEB}" type="presParOf" srcId="{A9C36821-E916-4DDE-A49D-EDD35E9F997F}" destId="{CAC2F615-B5C3-40AD-BAE7-92BA5B4488D5}" srcOrd="1" destOrd="0" presId="urn:microsoft.com/office/officeart/2005/8/layout/vList5"/>
    <dgm:cxn modelId="{6AEFB58D-6F35-4B59-86B3-9ACE135E9890}" type="presParOf" srcId="{A9C36821-E916-4DDE-A49D-EDD35E9F997F}" destId="{E5789D77-D83E-473C-8135-A8E5FFEECC98}" srcOrd="2" destOrd="0" presId="urn:microsoft.com/office/officeart/2005/8/layout/vList5"/>
    <dgm:cxn modelId="{75F060A7-9C52-462C-AFAF-CCD31178623B}" type="presParOf" srcId="{E5789D77-D83E-473C-8135-A8E5FFEECC98}" destId="{3D25BA2C-2A9C-471B-92FE-45D77F0BEC29}" srcOrd="0" destOrd="0" presId="urn:microsoft.com/office/officeart/2005/8/layout/vList5"/>
    <dgm:cxn modelId="{615E5AF1-E212-4438-A3B4-48B27FB3D1D0}" type="presParOf" srcId="{E5789D77-D83E-473C-8135-A8E5FFEECC98}" destId="{BDE92574-1582-4221-905D-6CA3BB7B376F}" srcOrd="1" destOrd="0" presId="urn:microsoft.com/office/officeart/2005/8/layout/vList5"/>
    <dgm:cxn modelId="{BE9E5A31-ACF6-4F95-B212-4B58CDA4AB5F}" type="presParOf" srcId="{A9C36821-E916-4DDE-A49D-EDD35E9F997F}" destId="{972E5111-D45C-4D5E-9722-99676200E9A6}" srcOrd="3" destOrd="0" presId="urn:microsoft.com/office/officeart/2005/8/layout/vList5"/>
    <dgm:cxn modelId="{93876C16-7560-4C0A-BF1F-ECF3CB3E1DE8}" type="presParOf" srcId="{A9C36821-E916-4DDE-A49D-EDD35E9F997F}" destId="{C8D9F3CA-9F41-495A-872A-0F0331E74855}" srcOrd="4" destOrd="0" presId="urn:microsoft.com/office/officeart/2005/8/layout/vList5"/>
    <dgm:cxn modelId="{6A748A70-1C66-4D1C-9AE8-D2D8526C243A}" type="presParOf" srcId="{C8D9F3CA-9F41-495A-872A-0F0331E74855}" destId="{FE0A1D47-F34B-4A04-816B-BA0F0CFCF923}" srcOrd="0" destOrd="0" presId="urn:microsoft.com/office/officeart/2005/8/layout/vList5"/>
    <dgm:cxn modelId="{2A6B25D1-6F3C-4E78-B93A-F8ED575A00C7}" type="presParOf" srcId="{C8D9F3CA-9F41-495A-872A-0F0331E74855}" destId="{1650C125-5ACF-4940-8D9E-2BACBEC86B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149169-0FB1-4C16-BFAC-E7660691EE8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9D49-6544-4AF1-BC11-DFE76B4DC597}">
      <dgm:prSet phldrT="[Text]" custT="1"/>
      <dgm:spPr/>
      <dgm:t>
        <a:bodyPr/>
        <a:lstStyle/>
        <a:p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gm:t>
    </dgm:pt>
    <dgm:pt modelId="{5179CB3E-0552-4C6D-BA45-65A0D75BF09F}" type="parTrans" cxnId="{A32328B9-CF1A-488E-84D8-6739BE2A4F1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A49CF1-C1ED-435E-A356-5EACC80B7201}" type="sibTrans" cxnId="{A32328B9-CF1A-488E-84D8-6739BE2A4F1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3666F72-DD47-4249-9A7D-EFFA52DB7B8B}">
      <dgm:prSet phldrT="[Text]"/>
      <dgm:spPr/>
      <dgm:t>
        <a:bodyPr anchor="t" anchorCtr="0"/>
        <a:lstStyle/>
        <a:p>
          <a:pPr algn="l"/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dirty="0">
            <a:solidFill>
              <a:schemeClr val="bg1"/>
            </a:solidFill>
          </a:endParaRPr>
        </a:p>
      </dgm:t>
    </dgm:pt>
    <dgm:pt modelId="{BE89AC75-37D9-4948-BA02-ABCBBB8EFE14}" type="parTrans" cxnId="{547D320E-BDD1-4E75-87D7-765CC958F63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E68A6-CF9E-4D15-BFF7-E95D01AC94C4}" type="sibTrans" cxnId="{547D320E-BDD1-4E75-87D7-765CC958F63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3F2BCC-ED17-4C91-A8DB-490D7D9F168A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dirty="0">
            <a:solidFill>
              <a:schemeClr val="bg1"/>
            </a:solidFill>
          </a:endParaRPr>
        </a:p>
      </dgm:t>
    </dgm:pt>
    <dgm:pt modelId="{24DF8EB9-1426-4D68-9CC5-02F0D84823B0}" type="parTrans" cxnId="{8FD3D40D-A314-423A-AF3B-D80F600D56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39E4CD-50F9-43D2-8E20-4B4A6355E065}" type="sibTrans" cxnId="{8FD3D40D-A314-423A-AF3B-D80F600D56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2A73E23-948E-4EB0-B979-E4AF83AEF960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dirty="0">
            <a:solidFill>
              <a:schemeClr val="bg1"/>
            </a:solidFill>
          </a:endParaRPr>
        </a:p>
      </dgm:t>
    </dgm:pt>
    <dgm:pt modelId="{B1BB21CD-2951-4E3E-A781-7761AC2A4864}" type="parTrans" cxnId="{ECF3DC24-BA13-4A02-944C-B2B3C6337B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CADAB0-D237-45F7-80F7-5003E88D81F4}" type="sibTrans" cxnId="{ECF3DC24-BA13-4A02-944C-B2B3C6337B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9C9222F-4942-41FE-8281-D7430A835F3E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dirty="0">
            <a:solidFill>
              <a:schemeClr val="bg1"/>
            </a:solidFill>
          </a:endParaRPr>
        </a:p>
      </dgm:t>
    </dgm:pt>
    <dgm:pt modelId="{7A13E2C0-0C91-48C3-A7E8-BAAC971D063F}" type="parTrans" cxnId="{01334609-1608-4D47-9CF0-A5026F5926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7B5E85-2924-4EB9-862A-DED591D53E15}" type="sibTrans" cxnId="{01334609-1608-4D47-9CF0-A5026F5926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6804F6-6C40-4C3C-8DF6-EED2B7CE5DAA}" type="pres">
      <dgm:prSet presAssocID="{A7149169-0FB1-4C16-BFAC-E7660691EE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F2A1C6D-C316-4C6F-906B-88C5B7561807}" type="pres">
      <dgm:prSet presAssocID="{180E9D49-6544-4AF1-BC11-DFE76B4DC597}" presName="vertOne" presStyleCnt="0"/>
      <dgm:spPr/>
    </dgm:pt>
    <dgm:pt modelId="{EC12CE25-855F-4CA3-903C-4702D7D930DB}" type="pres">
      <dgm:prSet presAssocID="{180E9D49-6544-4AF1-BC11-DFE76B4DC597}" presName="txOne" presStyleLbl="node0" presStyleIdx="0" presStyleCnt="1" custScaleY="45450" custLinFactY="-33210" custLinFactNeighborX="7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91DD5-6E65-41F8-AFAA-054791D46D10}" type="pres">
      <dgm:prSet presAssocID="{180E9D49-6544-4AF1-BC11-DFE76B4DC597}" presName="parTransOne" presStyleCnt="0"/>
      <dgm:spPr/>
    </dgm:pt>
    <dgm:pt modelId="{0082D7E8-79CB-4B34-9757-7EEB16E3995A}" type="pres">
      <dgm:prSet presAssocID="{180E9D49-6544-4AF1-BC11-DFE76B4DC597}" presName="horzOne" presStyleCnt="0"/>
      <dgm:spPr/>
    </dgm:pt>
    <dgm:pt modelId="{8CCFDDE3-9D24-4409-9588-20DADC77D704}" type="pres">
      <dgm:prSet presAssocID="{63666F72-DD47-4249-9A7D-EFFA52DB7B8B}" presName="vertTwo" presStyleCnt="0"/>
      <dgm:spPr/>
    </dgm:pt>
    <dgm:pt modelId="{CE57C1D6-324E-4899-A02D-FDE14CF47D80}" type="pres">
      <dgm:prSet presAssocID="{63666F72-DD47-4249-9A7D-EFFA52DB7B8B}" presName="txTwo" presStyleLbl="node2" presStyleIdx="0" presStyleCnt="4" custScaleX="404059" custLinFactNeighborX="7009" custLinFactNeighborY="-4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B99518-E70F-4F74-ACBC-B87C8BD4F1F3}" type="pres">
      <dgm:prSet presAssocID="{63666F72-DD47-4249-9A7D-EFFA52DB7B8B}" presName="horzTwo" presStyleCnt="0"/>
      <dgm:spPr/>
    </dgm:pt>
    <dgm:pt modelId="{806D3938-F0DD-45F7-ADDA-2D94AD2423A8}" type="pres">
      <dgm:prSet presAssocID="{4E3E68A6-CF9E-4D15-BFF7-E95D01AC94C4}" presName="sibSpaceTwo" presStyleCnt="0"/>
      <dgm:spPr/>
    </dgm:pt>
    <dgm:pt modelId="{04F935F8-AF9D-4708-94F8-A6427857BE4F}" type="pres">
      <dgm:prSet presAssocID="{A63F2BCC-ED17-4C91-A8DB-490D7D9F168A}" presName="vertTwo" presStyleCnt="0"/>
      <dgm:spPr/>
    </dgm:pt>
    <dgm:pt modelId="{F2089B72-D3DF-4435-94CB-B75F32D900B6}" type="pres">
      <dgm:prSet presAssocID="{A63F2BCC-ED17-4C91-A8DB-490D7D9F168A}" presName="txTwo" presStyleLbl="node2" presStyleIdx="1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F0029-A308-43DD-BA4F-532E9535B9A3}" type="pres">
      <dgm:prSet presAssocID="{A63F2BCC-ED17-4C91-A8DB-490D7D9F168A}" presName="horzTwo" presStyleCnt="0"/>
      <dgm:spPr/>
    </dgm:pt>
    <dgm:pt modelId="{A7EC4A2B-1281-4B8F-9E59-5BD10692CA06}" type="pres">
      <dgm:prSet presAssocID="{8939E4CD-50F9-43D2-8E20-4B4A6355E065}" presName="sibSpaceTwo" presStyleCnt="0"/>
      <dgm:spPr/>
    </dgm:pt>
    <dgm:pt modelId="{E228730C-5A90-4AD6-9F94-5D495933D8CF}" type="pres">
      <dgm:prSet presAssocID="{52A73E23-948E-4EB0-B979-E4AF83AEF960}" presName="vertTwo" presStyleCnt="0"/>
      <dgm:spPr/>
    </dgm:pt>
    <dgm:pt modelId="{C67929D6-FB77-4415-9BFD-106BAE8AF85D}" type="pres">
      <dgm:prSet presAssocID="{52A73E23-948E-4EB0-B979-E4AF83AEF960}" presName="txTwo" presStyleLbl="node2" presStyleIdx="2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C89-3470-4C3B-A7FC-E56D993C6CE5}" type="pres">
      <dgm:prSet presAssocID="{52A73E23-948E-4EB0-B979-E4AF83AEF960}" presName="horzTwo" presStyleCnt="0"/>
      <dgm:spPr/>
    </dgm:pt>
    <dgm:pt modelId="{FBEE3538-896A-41F4-AFAC-9449456400F3}" type="pres">
      <dgm:prSet presAssocID="{37CADAB0-D237-45F7-80F7-5003E88D81F4}" presName="sibSpaceTwo" presStyleCnt="0"/>
      <dgm:spPr/>
    </dgm:pt>
    <dgm:pt modelId="{3C092834-23A4-4C3B-AC67-38A5C3C1EB8A}" type="pres">
      <dgm:prSet presAssocID="{09C9222F-4942-41FE-8281-D7430A835F3E}" presName="vertTwo" presStyleCnt="0"/>
      <dgm:spPr/>
    </dgm:pt>
    <dgm:pt modelId="{4B4CE721-3849-434B-AF5C-4F0FF011C2A1}" type="pres">
      <dgm:prSet presAssocID="{09C9222F-4942-41FE-8281-D7430A835F3E}" presName="txTwo" presStyleLbl="node2" presStyleIdx="3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331-54E6-45FF-841B-3F524CFB6E6B}" type="pres">
      <dgm:prSet presAssocID="{09C9222F-4942-41FE-8281-D7430A835F3E}" presName="horzTwo" presStyleCnt="0"/>
      <dgm:spPr/>
    </dgm:pt>
  </dgm:ptLst>
  <dgm:cxnLst>
    <dgm:cxn modelId="{28E7C364-C925-4A36-A831-F27E8B1288D1}" type="presOf" srcId="{A7149169-0FB1-4C16-BFAC-E7660691EE85}" destId="{856804F6-6C40-4C3C-8DF6-EED2B7CE5DAA}" srcOrd="0" destOrd="0" presId="urn:microsoft.com/office/officeart/2005/8/layout/hierarchy4"/>
    <dgm:cxn modelId="{01334609-1608-4D47-9CF0-A5026F592683}" srcId="{180E9D49-6544-4AF1-BC11-DFE76B4DC597}" destId="{09C9222F-4942-41FE-8281-D7430A835F3E}" srcOrd="3" destOrd="0" parTransId="{7A13E2C0-0C91-48C3-A7E8-BAAC971D063F}" sibTransId="{AA7B5E85-2924-4EB9-862A-DED591D53E15}"/>
    <dgm:cxn modelId="{AFB486A9-91FE-4312-A9DF-B43950B81139}" type="presOf" srcId="{09C9222F-4942-41FE-8281-D7430A835F3E}" destId="{4B4CE721-3849-434B-AF5C-4F0FF011C2A1}" srcOrd="0" destOrd="0" presId="urn:microsoft.com/office/officeart/2005/8/layout/hierarchy4"/>
    <dgm:cxn modelId="{547D320E-BDD1-4E75-87D7-765CC958F636}" srcId="{180E9D49-6544-4AF1-BC11-DFE76B4DC597}" destId="{63666F72-DD47-4249-9A7D-EFFA52DB7B8B}" srcOrd="0" destOrd="0" parTransId="{BE89AC75-37D9-4948-BA02-ABCBBB8EFE14}" sibTransId="{4E3E68A6-CF9E-4D15-BFF7-E95D01AC94C4}"/>
    <dgm:cxn modelId="{A32328B9-CF1A-488E-84D8-6739BE2A4F11}" srcId="{A7149169-0FB1-4C16-BFAC-E7660691EE85}" destId="{180E9D49-6544-4AF1-BC11-DFE76B4DC597}" srcOrd="0" destOrd="0" parTransId="{5179CB3E-0552-4C6D-BA45-65A0D75BF09F}" sibTransId="{7AA49CF1-C1ED-435E-A356-5EACC80B7201}"/>
    <dgm:cxn modelId="{0CCCC715-6339-4940-B9B5-BC10EDB057CD}" type="presOf" srcId="{A63F2BCC-ED17-4C91-A8DB-490D7D9F168A}" destId="{F2089B72-D3DF-4435-94CB-B75F32D900B6}" srcOrd="0" destOrd="0" presId="urn:microsoft.com/office/officeart/2005/8/layout/hierarchy4"/>
    <dgm:cxn modelId="{ECF3DC24-BA13-4A02-944C-B2B3C6337BB6}" srcId="{180E9D49-6544-4AF1-BC11-DFE76B4DC597}" destId="{52A73E23-948E-4EB0-B979-E4AF83AEF960}" srcOrd="2" destOrd="0" parTransId="{B1BB21CD-2951-4E3E-A781-7761AC2A4864}" sibTransId="{37CADAB0-D237-45F7-80F7-5003E88D81F4}"/>
    <dgm:cxn modelId="{868AF387-4C51-410B-85B1-791A366CEE75}" type="presOf" srcId="{180E9D49-6544-4AF1-BC11-DFE76B4DC597}" destId="{EC12CE25-855F-4CA3-903C-4702D7D930DB}" srcOrd="0" destOrd="0" presId="urn:microsoft.com/office/officeart/2005/8/layout/hierarchy4"/>
    <dgm:cxn modelId="{8FD3D40D-A314-423A-AF3B-D80F600D5626}" srcId="{180E9D49-6544-4AF1-BC11-DFE76B4DC597}" destId="{A63F2BCC-ED17-4C91-A8DB-490D7D9F168A}" srcOrd="1" destOrd="0" parTransId="{24DF8EB9-1426-4D68-9CC5-02F0D84823B0}" sibTransId="{8939E4CD-50F9-43D2-8E20-4B4A6355E065}"/>
    <dgm:cxn modelId="{13D373BE-0613-4A72-B74C-EBBB8F84C38E}" type="presOf" srcId="{52A73E23-948E-4EB0-B979-E4AF83AEF960}" destId="{C67929D6-FB77-4415-9BFD-106BAE8AF85D}" srcOrd="0" destOrd="0" presId="urn:microsoft.com/office/officeart/2005/8/layout/hierarchy4"/>
    <dgm:cxn modelId="{636D5D48-6A62-447A-8AC2-6F893AE9FF6C}" type="presOf" srcId="{63666F72-DD47-4249-9A7D-EFFA52DB7B8B}" destId="{CE57C1D6-324E-4899-A02D-FDE14CF47D80}" srcOrd="0" destOrd="0" presId="urn:microsoft.com/office/officeart/2005/8/layout/hierarchy4"/>
    <dgm:cxn modelId="{5C3DD4B1-EA3B-44BE-9F86-A721CEEA9775}" type="presParOf" srcId="{856804F6-6C40-4C3C-8DF6-EED2B7CE5DAA}" destId="{1F2A1C6D-C316-4C6F-906B-88C5B7561807}" srcOrd="0" destOrd="0" presId="urn:microsoft.com/office/officeart/2005/8/layout/hierarchy4"/>
    <dgm:cxn modelId="{BD18A81C-69D5-44E4-83DF-7127EE862D9A}" type="presParOf" srcId="{1F2A1C6D-C316-4C6F-906B-88C5B7561807}" destId="{EC12CE25-855F-4CA3-903C-4702D7D930DB}" srcOrd="0" destOrd="0" presId="urn:microsoft.com/office/officeart/2005/8/layout/hierarchy4"/>
    <dgm:cxn modelId="{327804EB-43F1-4EB4-B94C-43B879CBC451}" type="presParOf" srcId="{1F2A1C6D-C316-4C6F-906B-88C5B7561807}" destId="{58391DD5-6E65-41F8-AFAA-054791D46D10}" srcOrd="1" destOrd="0" presId="urn:microsoft.com/office/officeart/2005/8/layout/hierarchy4"/>
    <dgm:cxn modelId="{7F5A81E5-B836-4A83-99AA-9B91029F9AAA}" type="presParOf" srcId="{1F2A1C6D-C316-4C6F-906B-88C5B7561807}" destId="{0082D7E8-79CB-4B34-9757-7EEB16E3995A}" srcOrd="2" destOrd="0" presId="urn:microsoft.com/office/officeart/2005/8/layout/hierarchy4"/>
    <dgm:cxn modelId="{C77848F1-1B24-4B32-9A3A-E3AEE80F2957}" type="presParOf" srcId="{0082D7E8-79CB-4B34-9757-7EEB16E3995A}" destId="{8CCFDDE3-9D24-4409-9588-20DADC77D704}" srcOrd="0" destOrd="0" presId="urn:microsoft.com/office/officeart/2005/8/layout/hierarchy4"/>
    <dgm:cxn modelId="{B76A23AD-82CC-4561-95C2-43CB0B4E3D98}" type="presParOf" srcId="{8CCFDDE3-9D24-4409-9588-20DADC77D704}" destId="{CE57C1D6-324E-4899-A02D-FDE14CF47D80}" srcOrd="0" destOrd="0" presId="urn:microsoft.com/office/officeart/2005/8/layout/hierarchy4"/>
    <dgm:cxn modelId="{0795052F-63DA-4568-BDB4-129C84F3F9B6}" type="presParOf" srcId="{8CCFDDE3-9D24-4409-9588-20DADC77D704}" destId="{64B99518-E70F-4F74-ACBC-B87C8BD4F1F3}" srcOrd="1" destOrd="0" presId="urn:microsoft.com/office/officeart/2005/8/layout/hierarchy4"/>
    <dgm:cxn modelId="{3C92A7F2-E17C-4D3C-AE37-B08BBABF0F02}" type="presParOf" srcId="{0082D7E8-79CB-4B34-9757-7EEB16E3995A}" destId="{806D3938-F0DD-45F7-ADDA-2D94AD2423A8}" srcOrd="1" destOrd="0" presId="urn:microsoft.com/office/officeart/2005/8/layout/hierarchy4"/>
    <dgm:cxn modelId="{045C7E0F-0963-42CF-B3D6-8D830E439C3E}" type="presParOf" srcId="{0082D7E8-79CB-4B34-9757-7EEB16E3995A}" destId="{04F935F8-AF9D-4708-94F8-A6427857BE4F}" srcOrd="2" destOrd="0" presId="urn:microsoft.com/office/officeart/2005/8/layout/hierarchy4"/>
    <dgm:cxn modelId="{C6B360F5-B414-47B2-9637-66285FEEE9DA}" type="presParOf" srcId="{04F935F8-AF9D-4708-94F8-A6427857BE4F}" destId="{F2089B72-D3DF-4435-94CB-B75F32D900B6}" srcOrd="0" destOrd="0" presId="urn:microsoft.com/office/officeart/2005/8/layout/hierarchy4"/>
    <dgm:cxn modelId="{6D98E377-7038-4AB4-B6C2-4B11435AC811}" type="presParOf" srcId="{04F935F8-AF9D-4708-94F8-A6427857BE4F}" destId="{51AF0029-A308-43DD-BA4F-532E9535B9A3}" srcOrd="1" destOrd="0" presId="urn:microsoft.com/office/officeart/2005/8/layout/hierarchy4"/>
    <dgm:cxn modelId="{8BEC9A50-B56F-4276-9897-21CDEDA632AC}" type="presParOf" srcId="{0082D7E8-79CB-4B34-9757-7EEB16E3995A}" destId="{A7EC4A2B-1281-4B8F-9E59-5BD10692CA06}" srcOrd="3" destOrd="0" presId="urn:microsoft.com/office/officeart/2005/8/layout/hierarchy4"/>
    <dgm:cxn modelId="{A9676FD8-E5EC-4B5F-96F5-99CC68D6AA83}" type="presParOf" srcId="{0082D7E8-79CB-4B34-9757-7EEB16E3995A}" destId="{E228730C-5A90-4AD6-9F94-5D495933D8CF}" srcOrd="4" destOrd="0" presId="urn:microsoft.com/office/officeart/2005/8/layout/hierarchy4"/>
    <dgm:cxn modelId="{C70A8640-048D-4880-87C4-7DB24C9B2E01}" type="presParOf" srcId="{E228730C-5A90-4AD6-9F94-5D495933D8CF}" destId="{C67929D6-FB77-4415-9BFD-106BAE8AF85D}" srcOrd="0" destOrd="0" presId="urn:microsoft.com/office/officeart/2005/8/layout/hierarchy4"/>
    <dgm:cxn modelId="{7C2B1DEB-B2A4-4399-BFDE-9EACBFF5708B}" type="presParOf" srcId="{E228730C-5A90-4AD6-9F94-5D495933D8CF}" destId="{40689C89-3470-4C3B-A7FC-E56D993C6CE5}" srcOrd="1" destOrd="0" presId="urn:microsoft.com/office/officeart/2005/8/layout/hierarchy4"/>
    <dgm:cxn modelId="{6E49ADDD-774B-4D99-871D-5CA92FB2FE67}" type="presParOf" srcId="{0082D7E8-79CB-4B34-9757-7EEB16E3995A}" destId="{FBEE3538-896A-41F4-AFAC-9449456400F3}" srcOrd="5" destOrd="0" presId="urn:microsoft.com/office/officeart/2005/8/layout/hierarchy4"/>
    <dgm:cxn modelId="{3CF3D72F-F8A7-470F-8A00-2F60287CC188}" type="presParOf" srcId="{0082D7E8-79CB-4B34-9757-7EEB16E3995A}" destId="{3C092834-23A4-4C3B-AC67-38A5C3C1EB8A}" srcOrd="6" destOrd="0" presId="urn:microsoft.com/office/officeart/2005/8/layout/hierarchy4"/>
    <dgm:cxn modelId="{6A2D6B0D-1FE0-4494-85F8-912FC7F43E64}" type="presParOf" srcId="{3C092834-23A4-4C3B-AC67-38A5C3C1EB8A}" destId="{4B4CE721-3849-434B-AF5C-4F0FF011C2A1}" srcOrd="0" destOrd="0" presId="urn:microsoft.com/office/officeart/2005/8/layout/hierarchy4"/>
    <dgm:cxn modelId="{5831B0BC-F511-4E17-9D17-7B35C16A2876}" type="presParOf" srcId="{3C092834-23A4-4C3B-AC67-38A5C3C1EB8A}" destId="{39952331-54E6-45FF-841B-3F524CFB6E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149169-0FB1-4C16-BFAC-E7660691EE8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9D49-6544-4AF1-BC11-DFE76B4DC597}">
      <dgm:prSet phldrT="[Text]" custT="1"/>
      <dgm:spPr/>
      <dgm:t>
        <a:bodyPr/>
        <a:lstStyle/>
        <a:p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gm:t>
    </dgm:pt>
    <dgm:pt modelId="{5179CB3E-0552-4C6D-BA45-65A0D75BF09F}" type="parTrans" cxnId="{A32328B9-CF1A-488E-84D8-6739BE2A4F1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AA49CF1-C1ED-435E-A356-5EACC80B7201}" type="sibTrans" cxnId="{A32328B9-CF1A-488E-84D8-6739BE2A4F1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3666F72-DD47-4249-9A7D-EFFA52DB7B8B}">
      <dgm:prSet phldrT="[Text]"/>
      <dgm:spPr/>
      <dgm:t>
        <a:bodyPr anchor="t" anchorCtr="0"/>
        <a:lstStyle/>
        <a:p>
          <a:pPr algn="l"/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dirty="0">
            <a:solidFill>
              <a:schemeClr val="bg1"/>
            </a:solidFill>
          </a:endParaRPr>
        </a:p>
      </dgm:t>
    </dgm:pt>
    <dgm:pt modelId="{BE89AC75-37D9-4948-BA02-ABCBBB8EFE14}" type="parTrans" cxnId="{547D320E-BDD1-4E75-87D7-765CC958F63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E3E68A6-CF9E-4D15-BFF7-E95D01AC94C4}" type="sibTrans" cxnId="{547D320E-BDD1-4E75-87D7-765CC958F63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63F2BCC-ED17-4C91-A8DB-490D7D9F168A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24DF8EB9-1426-4D68-9CC5-02F0D84823B0}" type="parTrans" cxnId="{8FD3D40D-A314-423A-AF3B-D80F600D56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39E4CD-50F9-43D2-8E20-4B4A6355E065}" type="sibTrans" cxnId="{8FD3D40D-A314-423A-AF3B-D80F600D56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2A73E23-948E-4EB0-B979-E4AF83AEF960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1BB21CD-2951-4E3E-A781-7761AC2A4864}" type="parTrans" cxnId="{ECF3DC24-BA13-4A02-944C-B2B3C6337B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7CADAB0-D237-45F7-80F7-5003E88D81F4}" type="sibTrans" cxnId="{ECF3DC24-BA13-4A02-944C-B2B3C6337BB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9C9222F-4942-41FE-8281-D7430A835F3E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7A13E2C0-0C91-48C3-A7E8-BAAC971D063F}" type="parTrans" cxnId="{01334609-1608-4D47-9CF0-A5026F5926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A7B5E85-2924-4EB9-862A-DED591D53E15}" type="sibTrans" cxnId="{01334609-1608-4D47-9CF0-A5026F5926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6804F6-6C40-4C3C-8DF6-EED2B7CE5DAA}" type="pres">
      <dgm:prSet presAssocID="{A7149169-0FB1-4C16-BFAC-E7660691EE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F2A1C6D-C316-4C6F-906B-88C5B7561807}" type="pres">
      <dgm:prSet presAssocID="{180E9D49-6544-4AF1-BC11-DFE76B4DC597}" presName="vertOne" presStyleCnt="0"/>
      <dgm:spPr/>
    </dgm:pt>
    <dgm:pt modelId="{EC12CE25-855F-4CA3-903C-4702D7D930DB}" type="pres">
      <dgm:prSet presAssocID="{180E9D49-6544-4AF1-BC11-DFE76B4DC597}" presName="txOne" presStyleLbl="node0" presStyleIdx="0" presStyleCnt="1" custScaleY="45450" custLinFactY="-33210" custLinFactNeighborX="7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91DD5-6E65-41F8-AFAA-054791D46D10}" type="pres">
      <dgm:prSet presAssocID="{180E9D49-6544-4AF1-BC11-DFE76B4DC597}" presName="parTransOne" presStyleCnt="0"/>
      <dgm:spPr/>
    </dgm:pt>
    <dgm:pt modelId="{0082D7E8-79CB-4B34-9757-7EEB16E3995A}" type="pres">
      <dgm:prSet presAssocID="{180E9D49-6544-4AF1-BC11-DFE76B4DC597}" presName="horzOne" presStyleCnt="0"/>
      <dgm:spPr/>
    </dgm:pt>
    <dgm:pt modelId="{8CCFDDE3-9D24-4409-9588-20DADC77D704}" type="pres">
      <dgm:prSet presAssocID="{63666F72-DD47-4249-9A7D-EFFA52DB7B8B}" presName="vertTwo" presStyleCnt="0"/>
      <dgm:spPr/>
    </dgm:pt>
    <dgm:pt modelId="{CE57C1D6-324E-4899-A02D-FDE14CF47D80}" type="pres">
      <dgm:prSet presAssocID="{63666F72-DD47-4249-9A7D-EFFA52DB7B8B}" presName="txTwo" presStyleLbl="node2" presStyleIdx="0" presStyleCnt="4" custScaleX="404059" custLinFactNeighborX="7009" custLinFactNeighborY="-4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B99518-E70F-4F74-ACBC-B87C8BD4F1F3}" type="pres">
      <dgm:prSet presAssocID="{63666F72-DD47-4249-9A7D-EFFA52DB7B8B}" presName="horzTwo" presStyleCnt="0"/>
      <dgm:spPr/>
    </dgm:pt>
    <dgm:pt modelId="{806D3938-F0DD-45F7-ADDA-2D94AD2423A8}" type="pres">
      <dgm:prSet presAssocID="{4E3E68A6-CF9E-4D15-BFF7-E95D01AC94C4}" presName="sibSpaceTwo" presStyleCnt="0"/>
      <dgm:spPr/>
    </dgm:pt>
    <dgm:pt modelId="{04F935F8-AF9D-4708-94F8-A6427857BE4F}" type="pres">
      <dgm:prSet presAssocID="{A63F2BCC-ED17-4C91-A8DB-490D7D9F168A}" presName="vertTwo" presStyleCnt="0"/>
      <dgm:spPr/>
    </dgm:pt>
    <dgm:pt modelId="{F2089B72-D3DF-4435-94CB-B75F32D900B6}" type="pres">
      <dgm:prSet presAssocID="{A63F2BCC-ED17-4C91-A8DB-490D7D9F168A}" presName="txTwo" presStyleLbl="node2" presStyleIdx="1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F0029-A308-43DD-BA4F-532E9535B9A3}" type="pres">
      <dgm:prSet presAssocID="{A63F2BCC-ED17-4C91-A8DB-490D7D9F168A}" presName="horzTwo" presStyleCnt="0"/>
      <dgm:spPr/>
    </dgm:pt>
    <dgm:pt modelId="{A7EC4A2B-1281-4B8F-9E59-5BD10692CA06}" type="pres">
      <dgm:prSet presAssocID="{8939E4CD-50F9-43D2-8E20-4B4A6355E065}" presName="sibSpaceTwo" presStyleCnt="0"/>
      <dgm:spPr/>
    </dgm:pt>
    <dgm:pt modelId="{E228730C-5A90-4AD6-9F94-5D495933D8CF}" type="pres">
      <dgm:prSet presAssocID="{52A73E23-948E-4EB0-B979-E4AF83AEF960}" presName="vertTwo" presStyleCnt="0"/>
      <dgm:spPr/>
    </dgm:pt>
    <dgm:pt modelId="{C67929D6-FB77-4415-9BFD-106BAE8AF85D}" type="pres">
      <dgm:prSet presAssocID="{52A73E23-948E-4EB0-B979-E4AF83AEF960}" presName="txTwo" presStyleLbl="node2" presStyleIdx="2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C89-3470-4C3B-A7FC-E56D993C6CE5}" type="pres">
      <dgm:prSet presAssocID="{52A73E23-948E-4EB0-B979-E4AF83AEF960}" presName="horzTwo" presStyleCnt="0"/>
      <dgm:spPr/>
    </dgm:pt>
    <dgm:pt modelId="{FBEE3538-896A-41F4-AFAC-9449456400F3}" type="pres">
      <dgm:prSet presAssocID="{37CADAB0-D237-45F7-80F7-5003E88D81F4}" presName="sibSpaceTwo" presStyleCnt="0"/>
      <dgm:spPr/>
    </dgm:pt>
    <dgm:pt modelId="{3C092834-23A4-4C3B-AC67-38A5C3C1EB8A}" type="pres">
      <dgm:prSet presAssocID="{09C9222F-4942-41FE-8281-D7430A835F3E}" presName="vertTwo" presStyleCnt="0"/>
      <dgm:spPr/>
    </dgm:pt>
    <dgm:pt modelId="{4B4CE721-3849-434B-AF5C-4F0FF011C2A1}" type="pres">
      <dgm:prSet presAssocID="{09C9222F-4942-41FE-8281-D7430A835F3E}" presName="txTwo" presStyleLbl="node2" presStyleIdx="3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331-54E6-45FF-841B-3F524CFB6E6B}" type="pres">
      <dgm:prSet presAssocID="{09C9222F-4942-41FE-8281-D7430A835F3E}" presName="horzTwo" presStyleCnt="0"/>
      <dgm:spPr/>
    </dgm:pt>
  </dgm:ptLst>
  <dgm:cxnLst>
    <dgm:cxn modelId="{01334609-1608-4D47-9CF0-A5026F592683}" srcId="{180E9D49-6544-4AF1-BC11-DFE76B4DC597}" destId="{09C9222F-4942-41FE-8281-D7430A835F3E}" srcOrd="3" destOrd="0" parTransId="{7A13E2C0-0C91-48C3-A7E8-BAAC971D063F}" sibTransId="{AA7B5E85-2924-4EB9-862A-DED591D53E15}"/>
    <dgm:cxn modelId="{547D320E-BDD1-4E75-87D7-765CC958F636}" srcId="{180E9D49-6544-4AF1-BC11-DFE76B4DC597}" destId="{63666F72-DD47-4249-9A7D-EFFA52DB7B8B}" srcOrd="0" destOrd="0" parTransId="{BE89AC75-37D9-4948-BA02-ABCBBB8EFE14}" sibTransId="{4E3E68A6-CF9E-4D15-BFF7-E95D01AC94C4}"/>
    <dgm:cxn modelId="{A32328B9-CF1A-488E-84D8-6739BE2A4F11}" srcId="{A7149169-0FB1-4C16-BFAC-E7660691EE85}" destId="{180E9D49-6544-4AF1-BC11-DFE76B4DC597}" srcOrd="0" destOrd="0" parTransId="{5179CB3E-0552-4C6D-BA45-65A0D75BF09F}" sibTransId="{7AA49CF1-C1ED-435E-A356-5EACC80B7201}"/>
    <dgm:cxn modelId="{FCE48A30-AC71-4581-B4D7-9BE1CC1FB0A3}" type="presOf" srcId="{A63F2BCC-ED17-4C91-A8DB-490D7D9F168A}" destId="{F2089B72-D3DF-4435-94CB-B75F32D900B6}" srcOrd="0" destOrd="0" presId="urn:microsoft.com/office/officeart/2005/8/layout/hierarchy4"/>
    <dgm:cxn modelId="{BFB73C21-5330-476A-94D1-31ED7FCBEE7A}" type="presOf" srcId="{63666F72-DD47-4249-9A7D-EFFA52DB7B8B}" destId="{CE57C1D6-324E-4899-A02D-FDE14CF47D80}" srcOrd="0" destOrd="0" presId="urn:microsoft.com/office/officeart/2005/8/layout/hierarchy4"/>
    <dgm:cxn modelId="{ECF3DC24-BA13-4A02-944C-B2B3C6337BB6}" srcId="{180E9D49-6544-4AF1-BC11-DFE76B4DC597}" destId="{52A73E23-948E-4EB0-B979-E4AF83AEF960}" srcOrd="2" destOrd="0" parTransId="{B1BB21CD-2951-4E3E-A781-7761AC2A4864}" sibTransId="{37CADAB0-D237-45F7-80F7-5003E88D81F4}"/>
    <dgm:cxn modelId="{F313C0DA-728A-4226-BD78-DB1E0585CF86}" type="presOf" srcId="{52A73E23-948E-4EB0-B979-E4AF83AEF960}" destId="{C67929D6-FB77-4415-9BFD-106BAE8AF85D}" srcOrd="0" destOrd="0" presId="urn:microsoft.com/office/officeart/2005/8/layout/hierarchy4"/>
    <dgm:cxn modelId="{8FD3D40D-A314-423A-AF3B-D80F600D5626}" srcId="{180E9D49-6544-4AF1-BC11-DFE76B4DC597}" destId="{A63F2BCC-ED17-4C91-A8DB-490D7D9F168A}" srcOrd="1" destOrd="0" parTransId="{24DF8EB9-1426-4D68-9CC5-02F0D84823B0}" sibTransId="{8939E4CD-50F9-43D2-8E20-4B4A6355E065}"/>
    <dgm:cxn modelId="{D7C818A1-4B47-4A26-98A2-A4C3A63024A6}" type="presOf" srcId="{09C9222F-4942-41FE-8281-D7430A835F3E}" destId="{4B4CE721-3849-434B-AF5C-4F0FF011C2A1}" srcOrd="0" destOrd="0" presId="urn:microsoft.com/office/officeart/2005/8/layout/hierarchy4"/>
    <dgm:cxn modelId="{A2908BDE-DA87-4068-8D82-E7CF2923B5DD}" type="presOf" srcId="{A7149169-0FB1-4C16-BFAC-E7660691EE85}" destId="{856804F6-6C40-4C3C-8DF6-EED2B7CE5DAA}" srcOrd="0" destOrd="0" presId="urn:microsoft.com/office/officeart/2005/8/layout/hierarchy4"/>
    <dgm:cxn modelId="{684004FE-3529-4304-9F9E-4680094DD317}" type="presOf" srcId="{180E9D49-6544-4AF1-BC11-DFE76B4DC597}" destId="{EC12CE25-855F-4CA3-903C-4702D7D930DB}" srcOrd="0" destOrd="0" presId="urn:microsoft.com/office/officeart/2005/8/layout/hierarchy4"/>
    <dgm:cxn modelId="{6B123665-17ED-45C5-9592-2816650B51DA}" type="presParOf" srcId="{856804F6-6C40-4C3C-8DF6-EED2B7CE5DAA}" destId="{1F2A1C6D-C316-4C6F-906B-88C5B7561807}" srcOrd="0" destOrd="0" presId="urn:microsoft.com/office/officeart/2005/8/layout/hierarchy4"/>
    <dgm:cxn modelId="{3B7867EE-4A51-496E-ABBA-A84000E69079}" type="presParOf" srcId="{1F2A1C6D-C316-4C6F-906B-88C5B7561807}" destId="{EC12CE25-855F-4CA3-903C-4702D7D930DB}" srcOrd="0" destOrd="0" presId="urn:microsoft.com/office/officeart/2005/8/layout/hierarchy4"/>
    <dgm:cxn modelId="{90445CA5-8EC5-42D5-9229-0995045A7147}" type="presParOf" srcId="{1F2A1C6D-C316-4C6F-906B-88C5B7561807}" destId="{58391DD5-6E65-41F8-AFAA-054791D46D10}" srcOrd="1" destOrd="0" presId="urn:microsoft.com/office/officeart/2005/8/layout/hierarchy4"/>
    <dgm:cxn modelId="{37D987DA-FCB8-4268-9650-2B372EEE8E8A}" type="presParOf" srcId="{1F2A1C6D-C316-4C6F-906B-88C5B7561807}" destId="{0082D7E8-79CB-4B34-9757-7EEB16E3995A}" srcOrd="2" destOrd="0" presId="urn:microsoft.com/office/officeart/2005/8/layout/hierarchy4"/>
    <dgm:cxn modelId="{C3B7F297-292A-41A3-82C3-BF7E7F442B5F}" type="presParOf" srcId="{0082D7E8-79CB-4B34-9757-7EEB16E3995A}" destId="{8CCFDDE3-9D24-4409-9588-20DADC77D704}" srcOrd="0" destOrd="0" presId="urn:microsoft.com/office/officeart/2005/8/layout/hierarchy4"/>
    <dgm:cxn modelId="{4231D5C2-43A9-4476-8662-27E569C1F0FF}" type="presParOf" srcId="{8CCFDDE3-9D24-4409-9588-20DADC77D704}" destId="{CE57C1D6-324E-4899-A02D-FDE14CF47D80}" srcOrd="0" destOrd="0" presId="urn:microsoft.com/office/officeart/2005/8/layout/hierarchy4"/>
    <dgm:cxn modelId="{FD9EA823-AA0E-43E3-89AE-4BDEADCF4F81}" type="presParOf" srcId="{8CCFDDE3-9D24-4409-9588-20DADC77D704}" destId="{64B99518-E70F-4F74-ACBC-B87C8BD4F1F3}" srcOrd="1" destOrd="0" presId="urn:microsoft.com/office/officeart/2005/8/layout/hierarchy4"/>
    <dgm:cxn modelId="{384EA034-229B-4365-A177-5B94F7DEE71D}" type="presParOf" srcId="{0082D7E8-79CB-4B34-9757-7EEB16E3995A}" destId="{806D3938-F0DD-45F7-ADDA-2D94AD2423A8}" srcOrd="1" destOrd="0" presId="urn:microsoft.com/office/officeart/2005/8/layout/hierarchy4"/>
    <dgm:cxn modelId="{764595CF-D19D-4ED8-A330-B0649296CEDC}" type="presParOf" srcId="{0082D7E8-79CB-4B34-9757-7EEB16E3995A}" destId="{04F935F8-AF9D-4708-94F8-A6427857BE4F}" srcOrd="2" destOrd="0" presId="urn:microsoft.com/office/officeart/2005/8/layout/hierarchy4"/>
    <dgm:cxn modelId="{5ED4D700-3316-4CAC-8749-00942798035A}" type="presParOf" srcId="{04F935F8-AF9D-4708-94F8-A6427857BE4F}" destId="{F2089B72-D3DF-4435-94CB-B75F32D900B6}" srcOrd="0" destOrd="0" presId="urn:microsoft.com/office/officeart/2005/8/layout/hierarchy4"/>
    <dgm:cxn modelId="{00F85BC6-D803-45FF-AAFC-6D8C5D6B8E99}" type="presParOf" srcId="{04F935F8-AF9D-4708-94F8-A6427857BE4F}" destId="{51AF0029-A308-43DD-BA4F-532E9535B9A3}" srcOrd="1" destOrd="0" presId="urn:microsoft.com/office/officeart/2005/8/layout/hierarchy4"/>
    <dgm:cxn modelId="{AA5C024E-559A-4D34-B8AC-0B8742EF9F9C}" type="presParOf" srcId="{0082D7E8-79CB-4B34-9757-7EEB16E3995A}" destId="{A7EC4A2B-1281-4B8F-9E59-5BD10692CA06}" srcOrd="3" destOrd="0" presId="urn:microsoft.com/office/officeart/2005/8/layout/hierarchy4"/>
    <dgm:cxn modelId="{230DD47E-6EF4-4CBD-A5EC-A01B2A73646F}" type="presParOf" srcId="{0082D7E8-79CB-4B34-9757-7EEB16E3995A}" destId="{E228730C-5A90-4AD6-9F94-5D495933D8CF}" srcOrd="4" destOrd="0" presId="urn:microsoft.com/office/officeart/2005/8/layout/hierarchy4"/>
    <dgm:cxn modelId="{9370CD0C-C5E3-4CB7-9430-1FF8C4BEF674}" type="presParOf" srcId="{E228730C-5A90-4AD6-9F94-5D495933D8CF}" destId="{C67929D6-FB77-4415-9BFD-106BAE8AF85D}" srcOrd="0" destOrd="0" presId="urn:microsoft.com/office/officeart/2005/8/layout/hierarchy4"/>
    <dgm:cxn modelId="{0BDE0431-E45A-464E-86E7-286071C19611}" type="presParOf" srcId="{E228730C-5A90-4AD6-9F94-5D495933D8CF}" destId="{40689C89-3470-4C3B-A7FC-E56D993C6CE5}" srcOrd="1" destOrd="0" presId="urn:microsoft.com/office/officeart/2005/8/layout/hierarchy4"/>
    <dgm:cxn modelId="{0778B7C4-FE23-47A7-A8A7-81688D216F08}" type="presParOf" srcId="{0082D7E8-79CB-4B34-9757-7EEB16E3995A}" destId="{FBEE3538-896A-41F4-AFAC-9449456400F3}" srcOrd="5" destOrd="0" presId="urn:microsoft.com/office/officeart/2005/8/layout/hierarchy4"/>
    <dgm:cxn modelId="{3351CFB8-9400-4BC9-A401-CDBB28F0A5E6}" type="presParOf" srcId="{0082D7E8-79CB-4B34-9757-7EEB16E3995A}" destId="{3C092834-23A4-4C3B-AC67-38A5C3C1EB8A}" srcOrd="6" destOrd="0" presId="urn:microsoft.com/office/officeart/2005/8/layout/hierarchy4"/>
    <dgm:cxn modelId="{05AE7551-E558-4B38-AEC8-7E90A2049AB1}" type="presParOf" srcId="{3C092834-23A4-4C3B-AC67-38A5C3C1EB8A}" destId="{4B4CE721-3849-434B-AF5C-4F0FF011C2A1}" srcOrd="0" destOrd="0" presId="urn:microsoft.com/office/officeart/2005/8/layout/hierarchy4"/>
    <dgm:cxn modelId="{FFCE5264-FAE5-48FC-AFE0-B43BF31ADD68}" type="presParOf" srcId="{3C092834-23A4-4C3B-AC67-38A5C3C1EB8A}" destId="{39952331-54E6-45FF-841B-3F524CFB6E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149169-0FB1-4C16-BFAC-E7660691EE8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9D49-6544-4AF1-BC11-DFE76B4DC597}">
      <dgm:prSet phldrT="[Text]" custT="1"/>
      <dgm:spPr/>
      <dgm:t>
        <a:bodyPr/>
        <a:lstStyle/>
        <a:p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gm:t>
    </dgm:pt>
    <dgm:pt modelId="{5179CB3E-0552-4C6D-BA45-65A0D75BF09F}" type="parTrans" cxnId="{A32328B9-CF1A-488E-84D8-6739BE2A4F11}">
      <dgm:prSet/>
      <dgm:spPr/>
      <dgm:t>
        <a:bodyPr/>
        <a:lstStyle/>
        <a:p>
          <a:endParaRPr lang="en-US"/>
        </a:p>
      </dgm:t>
    </dgm:pt>
    <dgm:pt modelId="{7AA49CF1-C1ED-435E-A356-5EACC80B7201}" type="sibTrans" cxnId="{A32328B9-CF1A-488E-84D8-6739BE2A4F11}">
      <dgm:prSet/>
      <dgm:spPr/>
      <dgm:t>
        <a:bodyPr/>
        <a:lstStyle/>
        <a:p>
          <a:endParaRPr lang="en-US"/>
        </a:p>
      </dgm:t>
    </dgm:pt>
    <dgm:pt modelId="{63666F72-DD47-4249-9A7D-EFFA52DB7B8B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pPr algn="l"/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E89AC75-37D9-4948-BA02-ABCBBB8EFE14}" type="parTrans" cxnId="{547D320E-BDD1-4E75-87D7-765CC958F636}">
      <dgm:prSet/>
      <dgm:spPr/>
      <dgm:t>
        <a:bodyPr/>
        <a:lstStyle/>
        <a:p>
          <a:endParaRPr lang="en-US"/>
        </a:p>
      </dgm:t>
    </dgm:pt>
    <dgm:pt modelId="{4E3E68A6-CF9E-4D15-BFF7-E95D01AC94C4}" type="sibTrans" cxnId="{547D320E-BDD1-4E75-87D7-765CC958F636}">
      <dgm:prSet/>
      <dgm:spPr/>
      <dgm:t>
        <a:bodyPr/>
        <a:lstStyle/>
        <a:p>
          <a:endParaRPr lang="en-US"/>
        </a:p>
      </dgm:t>
    </dgm:pt>
    <dgm:pt modelId="{A63F2BCC-ED17-4C91-A8DB-490D7D9F168A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dirty="0">
            <a:solidFill>
              <a:schemeClr val="bg1"/>
            </a:solidFill>
          </a:endParaRPr>
        </a:p>
      </dgm:t>
    </dgm:pt>
    <dgm:pt modelId="{24DF8EB9-1426-4D68-9CC5-02F0D84823B0}" type="parTrans" cxnId="{8FD3D40D-A314-423A-AF3B-D80F600D5626}">
      <dgm:prSet/>
      <dgm:spPr/>
      <dgm:t>
        <a:bodyPr/>
        <a:lstStyle/>
        <a:p>
          <a:endParaRPr lang="en-US"/>
        </a:p>
      </dgm:t>
    </dgm:pt>
    <dgm:pt modelId="{8939E4CD-50F9-43D2-8E20-4B4A6355E065}" type="sibTrans" cxnId="{8FD3D40D-A314-423A-AF3B-D80F600D5626}">
      <dgm:prSet/>
      <dgm:spPr/>
      <dgm:t>
        <a:bodyPr/>
        <a:lstStyle/>
        <a:p>
          <a:endParaRPr lang="en-US"/>
        </a:p>
      </dgm:t>
    </dgm:pt>
    <dgm:pt modelId="{52A73E23-948E-4EB0-B979-E4AF83AEF960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1BB21CD-2951-4E3E-A781-7761AC2A4864}" type="parTrans" cxnId="{ECF3DC24-BA13-4A02-944C-B2B3C6337BB6}">
      <dgm:prSet/>
      <dgm:spPr/>
      <dgm:t>
        <a:bodyPr/>
        <a:lstStyle/>
        <a:p>
          <a:endParaRPr lang="en-US"/>
        </a:p>
      </dgm:t>
    </dgm:pt>
    <dgm:pt modelId="{37CADAB0-D237-45F7-80F7-5003E88D81F4}" type="sibTrans" cxnId="{ECF3DC24-BA13-4A02-944C-B2B3C6337BB6}">
      <dgm:prSet/>
      <dgm:spPr/>
      <dgm:t>
        <a:bodyPr/>
        <a:lstStyle/>
        <a:p>
          <a:endParaRPr lang="en-US"/>
        </a:p>
      </dgm:t>
    </dgm:pt>
    <dgm:pt modelId="{09C9222F-4942-41FE-8281-D7430A835F3E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7A13E2C0-0C91-48C3-A7E8-BAAC971D063F}" type="parTrans" cxnId="{01334609-1608-4D47-9CF0-A5026F592683}">
      <dgm:prSet/>
      <dgm:spPr/>
      <dgm:t>
        <a:bodyPr/>
        <a:lstStyle/>
        <a:p>
          <a:endParaRPr lang="en-US"/>
        </a:p>
      </dgm:t>
    </dgm:pt>
    <dgm:pt modelId="{AA7B5E85-2924-4EB9-862A-DED591D53E15}" type="sibTrans" cxnId="{01334609-1608-4D47-9CF0-A5026F592683}">
      <dgm:prSet/>
      <dgm:spPr/>
      <dgm:t>
        <a:bodyPr/>
        <a:lstStyle/>
        <a:p>
          <a:endParaRPr lang="en-US"/>
        </a:p>
      </dgm:t>
    </dgm:pt>
    <dgm:pt modelId="{856804F6-6C40-4C3C-8DF6-EED2B7CE5DAA}" type="pres">
      <dgm:prSet presAssocID="{A7149169-0FB1-4C16-BFAC-E7660691EE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F2A1C6D-C316-4C6F-906B-88C5B7561807}" type="pres">
      <dgm:prSet presAssocID="{180E9D49-6544-4AF1-BC11-DFE76B4DC597}" presName="vertOne" presStyleCnt="0"/>
      <dgm:spPr/>
    </dgm:pt>
    <dgm:pt modelId="{EC12CE25-855F-4CA3-903C-4702D7D930DB}" type="pres">
      <dgm:prSet presAssocID="{180E9D49-6544-4AF1-BC11-DFE76B4DC597}" presName="txOne" presStyleLbl="node0" presStyleIdx="0" presStyleCnt="1" custScaleY="45450" custLinFactY="-33210" custLinFactNeighborX="7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91DD5-6E65-41F8-AFAA-054791D46D10}" type="pres">
      <dgm:prSet presAssocID="{180E9D49-6544-4AF1-BC11-DFE76B4DC597}" presName="parTransOne" presStyleCnt="0"/>
      <dgm:spPr/>
    </dgm:pt>
    <dgm:pt modelId="{0082D7E8-79CB-4B34-9757-7EEB16E3995A}" type="pres">
      <dgm:prSet presAssocID="{180E9D49-6544-4AF1-BC11-DFE76B4DC597}" presName="horzOne" presStyleCnt="0"/>
      <dgm:spPr/>
    </dgm:pt>
    <dgm:pt modelId="{8CCFDDE3-9D24-4409-9588-20DADC77D704}" type="pres">
      <dgm:prSet presAssocID="{63666F72-DD47-4249-9A7D-EFFA52DB7B8B}" presName="vertTwo" presStyleCnt="0"/>
      <dgm:spPr/>
    </dgm:pt>
    <dgm:pt modelId="{CE57C1D6-324E-4899-A02D-FDE14CF47D80}" type="pres">
      <dgm:prSet presAssocID="{63666F72-DD47-4249-9A7D-EFFA52DB7B8B}" presName="txTwo" presStyleLbl="node2" presStyleIdx="0" presStyleCnt="4" custScaleX="404059" custLinFactNeighborX="7009" custLinFactNeighborY="-4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B99518-E70F-4F74-ACBC-B87C8BD4F1F3}" type="pres">
      <dgm:prSet presAssocID="{63666F72-DD47-4249-9A7D-EFFA52DB7B8B}" presName="horzTwo" presStyleCnt="0"/>
      <dgm:spPr/>
    </dgm:pt>
    <dgm:pt modelId="{806D3938-F0DD-45F7-ADDA-2D94AD2423A8}" type="pres">
      <dgm:prSet presAssocID="{4E3E68A6-CF9E-4D15-BFF7-E95D01AC94C4}" presName="sibSpaceTwo" presStyleCnt="0"/>
      <dgm:spPr/>
    </dgm:pt>
    <dgm:pt modelId="{04F935F8-AF9D-4708-94F8-A6427857BE4F}" type="pres">
      <dgm:prSet presAssocID="{A63F2BCC-ED17-4C91-A8DB-490D7D9F168A}" presName="vertTwo" presStyleCnt="0"/>
      <dgm:spPr/>
    </dgm:pt>
    <dgm:pt modelId="{F2089B72-D3DF-4435-94CB-B75F32D900B6}" type="pres">
      <dgm:prSet presAssocID="{A63F2BCC-ED17-4C91-A8DB-490D7D9F168A}" presName="txTwo" presStyleLbl="node2" presStyleIdx="1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F0029-A308-43DD-BA4F-532E9535B9A3}" type="pres">
      <dgm:prSet presAssocID="{A63F2BCC-ED17-4C91-A8DB-490D7D9F168A}" presName="horzTwo" presStyleCnt="0"/>
      <dgm:spPr/>
    </dgm:pt>
    <dgm:pt modelId="{A7EC4A2B-1281-4B8F-9E59-5BD10692CA06}" type="pres">
      <dgm:prSet presAssocID="{8939E4CD-50F9-43D2-8E20-4B4A6355E065}" presName="sibSpaceTwo" presStyleCnt="0"/>
      <dgm:spPr/>
    </dgm:pt>
    <dgm:pt modelId="{E228730C-5A90-4AD6-9F94-5D495933D8CF}" type="pres">
      <dgm:prSet presAssocID="{52A73E23-948E-4EB0-B979-E4AF83AEF960}" presName="vertTwo" presStyleCnt="0"/>
      <dgm:spPr/>
    </dgm:pt>
    <dgm:pt modelId="{C67929D6-FB77-4415-9BFD-106BAE8AF85D}" type="pres">
      <dgm:prSet presAssocID="{52A73E23-948E-4EB0-B979-E4AF83AEF960}" presName="txTwo" presStyleLbl="node2" presStyleIdx="2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C89-3470-4C3B-A7FC-E56D993C6CE5}" type="pres">
      <dgm:prSet presAssocID="{52A73E23-948E-4EB0-B979-E4AF83AEF960}" presName="horzTwo" presStyleCnt="0"/>
      <dgm:spPr/>
    </dgm:pt>
    <dgm:pt modelId="{FBEE3538-896A-41F4-AFAC-9449456400F3}" type="pres">
      <dgm:prSet presAssocID="{37CADAB0-D237-45F7-80F7-5003E88D81F4}" presName="sibSpaceTwo" presStyleCnt="0"/>
      <dgm:spPr/>
    </dgm:pt>
    <dgm:pt modelId="{3C092834-23A4-4C3B-AC67-38A5C3C1EB8A}" type="pres">
      <dgm:prSet presAssocID="{09C9222F-4942-41FE-8281-D7430A835F3E}" presName="vertTwo" presStyleCnt="0"/>
      <dgm:spPr/>
    </dgm:pt>
    <dgm:pt modelId="{4B4CE721-3849-434B-AF5C-4F0FF011C2A1}" type="pres">
      <dgm:prSet presAssocID="{09C9222F-4942-41FE-8281-D7430A835F3E}" presName="txTwo" presStyleLbl="node2" presStyleIdx="3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331-54E6-45FF-841B-3F524CFB6E6B}" type="pres">
      <dgm:prSet presAssocID="{09C9222F-4942-41FE-8281-D7430A835F3E}" presName="horzTwo" presStyleCnt="0"/>
      <dgm:spPr/>
    </dgm:pt>
  </dgm:ptLst>
  <dgm:cxnLst>
    <dgm:cxn modelId="{01334609-1608-4D47-9CF0-A5026F592683}" srcId="{180E9D49-6544-4AF1-BC11-DFE76B4DC597}" destId="{09C9222F-4942-41FE-8281-D7430A835F3E}" srcOrd="3" destOrd="0" parTransId="{7A13E2C0-0C91-48C3-A7E8-BAAC971D063F}" sibTransId="{AA7B5E85-2924-4EB9-862A-DED591D53E15}"/>
    <dgm:cxn modelId="{547D320E-BDD1-4E75-87D7-765CC958F636}" srcId="{180E9D49-6544-4AF1-BC11-DFE76B4DC597}" destId="{63666F72-DD47-4249-9A7D-EFFA52DB7B8B}" srcOrd="0" destOrd="0" parTransId="{BE89AC75-37D9-4948-BA02-ABCBBB8EFE14}" sibTransId="{4E3E68A6-CF9E-4D15-BFF7-E95D01AC94C4}"/>
    <dgm:cxn modelId="{A32328B9-CF1A-488E-84D8-6739BE2A4F11}" srcId="{A7149169-0FB1-4C16-BFAC-E7660691EE85}" destId="{180E9D49-6544-4AF1-BC11-DFE76B4DC597}" srcOrd="0" destOrd="0" parTransId="{5179CB3E-0552-4C6D-BA45-65A0D75BF09F}" sibTransId="{7AA49CF1-C1ED-435E-A356-5EACC80B7201}"/>
    <dgm:cxn modelId="{ECF3DC24-BA13-4A02-944C-B2B3C6337BB6}" srcId="{180E9D49-6544-4AF1-BC11-DFE76B4DC597}" destId="{52A73E23-948E-4EB0-B979-E4AF83AEF960}" srcOrd="2" destOrd="0" parTransId="{B1BB21CD-2951-4E3E-A781-7761AC2A4864}" sibTransId="{37CADAB0-D237-45F7-80F7-5003E88D81F4}"/>
    <dgm:cxn modelId="{A00A0AFC-B9AC-4AC6-BCEC-74B52DC27774}" type="presOf" srcId="{A7149169-0FB1-4C16-BFAC-E7660691EE85}" destId="{856804F6-6C40-4C3C-8DF6-EED2B7CE5DAA}" srcOrd="0" destOrd="0" presId="urn:microsoft.com/office/officeart/2005/8/layout/hierarchy4"/>
    <dgm:cxn modelId="{8FD3D40D-A314-423A-AF3B-D80F600D5626}" srcId="{180E9D49-6544-4AF1-BC11-DFE76B4DC597}" destId="{A63F2BCC-ED17-4C91-A8DB-490D7D9F168A}" srcOrd="1" destOrd="0" parTransId="{24DF8EB9-1426-4D68-9CC5-02F0D84823B0}" sibTransId="{8939E4CD-50F9-43D2-8E20-4B4A6355E065}"/>
    <dgm:cxn modelId="{4B30131A-037F-4D9C-A21F-C95513EC3004}" type="presOf" srcId="{180E9D49-6544-4AF1-BC11-DFE76B4DC597}" destId="{EC12CE25-855F-4CA3-903C-4702D7D930DB}" srcOrd="0" destOrd="0" presId="urn:microsoft.com/office/officeart/2005/8/layout/hierarchy4"/>
    <dgm:cxn modelId="{E862E896-F708-4793-A923-2495632A9D20}" type="presOf" srcId="{52A73E23-948E-4EB0-B979-E4AF83AEF960}" destId="{C67929D6-FB77-4415-9BFD-106BAE8AF85D}" srcOrd="0" destOrd="0" presId="urn:microsoft.com/office/officeart/2005/8/layout/hierarchy4"/>
    <dgm:cxn modelId="{C55A7C34-3A73-4A32-A544-402E0C5DFFDA}" type="presOf" srcId="{09C9222F-4942-41FE-8281-D7430A835F3E}" destId="{4B4CE721-3849-434B-AF5C-4F0FF011C2A1}" srcOrd="0" destOrd="0" presId="urn:microsoft.com/office/officeart/2005/8/layout/hierarchy4"/>
    <dgm:cxn modelId="{911F8A2C-E063-4FEE-94C0-4B1533A9CFE6}" type="presOf" srcId="{63666F72-DD47-4249-9A7D-EFFA52DB7B8B}" destId="{CE57C1D6-324E-4899-A02D-FDE14CF47D80}" srcOrd="0" destOrd="0" presId="urn:microsoft.com/office/officeart/2005/8/layout/hierarchy4"/>
    <dgm:cxn modelId="{EC24161C-7557-46AE-A4D5-D31E1818D7D4}" type="presOf" srcId="{A63F2BCC-ED17-4C91-A8DB-490D7D9F168A}" destId="{F2089B72-D3DF-4435-94CB-B75F32D900B6}" srcOrd="0" destOrd="0" presId="urn:microsoft.com/office/officeart/2005/8/layout/hierarchy4"/>
    <dgm:cxn modelId="{DAB01C30-384B-41AD-9E8F-6AC0C93C5971}" type="presParOf" srcId="{856804F6-6C40-4C3C-8DF6-EED2B7CE5DAA}" destId="{1F2A1C6D-C316-4C6F-906B-88C5B7561807}" srcOrd="0" destOrd="0" presId="urn:microsoft.com/office/officeart/2005/8/layout/hierarchy4"/>
    <dgm:cxn modelId="{61C2E45C-9E01-4FDF-BDCD-CAC4AC5F575E}" type="presParOf" srcId="{1F2A1C6D-C316-4C6F-906B-88C5B7561807}" destId="{EC12CE25-855F-4CA3-903C-4702D7D930DB}" srcOrd="0" destOrd="0" presId="urn:microsoft.com/office/officeart/2005/8/layout/hierarchy4"/>
    <dgm:cxn modelId="{6FCD9581-DA30-4AA5-8122-04396C031D08}" type="presParOf" srcId="{1F2A1C6D-C316-4C6F-906B-88C5B7561807}" destId="{58391DD5-6E65-41F8-AFAA-054791D46D10}" srcOrd="1" destOrd="0" presId="urn:microsoft.com/office/officeart/2005/8/layout/hierarchy4"/>
    <dgm:cxn modelId="{25696C11-F1FD-4233-B54E-6953B0F5099A}" type="presParOf" srcId="{1F2A1C6D-C316-4C6F-906B-88C5B7561807}" destId="{0082D7E8-79CB-4B34-9757-7EEB16E3995A}" srcOrd="2" destOrd="0" presId="urn:microsoft.com/office/officeart/2005/8/layout/hierarchy4"/>
    <dgm:cxn modelId="{9DBD7A73-7414-414A-AECB-CC94F36BD98D}" type="presParOf" srcId="{0082D7E8-79CB-4B34-9757-7EEB16E3995A}" destId="{8CCFDDE3-9D24-4409-9588-20DADC77D704}" srcOrd="0" destOrd="0" presId="urn:microsoft.com/office/officeart/2005/8/layout/hierarchy4"/>
    <dgm:cxn modelId="{B663F3F0-EE01-451D-A264-E60453D2583F}" type="presParOf" srcId="{8CCFDDE3-9D24-4409-9588-20DADC77D704}" destId="{CE57C1D6-324E-4899-A02D-FDE14CF47D80}" srcOrd="0" destOrd="0" presId="urn:microsoft.com/office/officeart/2005/8/layout/hierarchy4"/>
    <dgm:cxn modelId="{9F4DCDC5-7B3A-4979-A686-DDEDA9D3C3EE}" type="presParOf" srcId="{8CCFDDE3-9D24-4409-9588-20DADC77D704}" destId="{64B99518-E70F-4F74-ACBC-B87C8BD4F1F3}" srcOrd="1" destOrd="0" presId="urn:microsoft.com/office/officeart/2005/8/layout/hierarchy4"/>
    <dgm:cxn modelId="{DF7A0767-6579-4E1A-A626-AD10B4CC6CC3}" type="presParOf" srcId="{0082D7E8-79CB-4B34-9757-7EEB16E3995A}" destId="{806D3938-F0DD-45F7-ADDA-2D94AD2423A8}" srcOrd="1" destOrd="0" presId="urn:microsoft.com/office/officeart/2005/8/layout/hierarchy4"/>
    <dgm:cxn modelId="{3BD8B721-77D5-402B-BCEC-C00DEB2DCEC9}" type="presParOf" srcId="{0082D7E8-79CB-4B34-9757-7EEB16E3995A}" destId="{04F935F8-AF9D-4708-94F8-A6427857BE4F}" srcOrd="2" destOrd="0" presId="urn:microsoft.com/office/officeart/2005/8/layout/hierarchy4"/>
    <dgm:cxn modelId="{B70FFB5D-C2A7-4EC4-827E-66EDA2B2244F}" type="presParOf" srcId="{04F935F8-AF9D-4708-94F8-A6427857BE4F}" destId="{F2089B72-D3DF-4435-94CB-B75F32D900B6}" srcOrd="0" destOrd="0" presId="urn:microsoft.com/office/officeart/2005/8/layout/hierarchy4"/>
    <dgm:cxn modelId="{0B1A2EA9-229D-4221-AA03-7FA47FAAE2D0}" type="presParOf" srcId="{04F935F8-AF9D-4708-94F8-A6427857BE4F}" destId="{51AF0029-A308-43DD-BA4F-532E9535B9A3}" srcOrd="1" destOrd="0" presId="urn:microsoft.com/office/officeart/2005/8/layout/hierarchy4"/>
    <dgm:cxn modelId="{FEE169BD-E81A-4548-8E05-385CD012BBFF}" type="presParOf" srcId="{0082D7E8-79CB-4B34-9757-7EEB16E3995A}" destId="{A7EC4A2B-1281-4B8F-9E59-5BD10692CA06}" srcOrd="3" destOrd="0" presId="urn:microsoft.com/office/officeart/2005/8/layout/hierarchy4"/>
    <dgm:cxn modelId="{2E24B444-1D73-4B53-A674-68AF575A50EB}" type="presParOf" srcId="{0082D7E8-79CB-4B34-9757-7EEB16E3995A}" destId="{E228730C-5A90-4AD6-9F94-5D495933D8CF}" srcOrd="4" destOrd="0" presId="urn:microsoft.com/office/officeart/2005/8/layout/hierarchy4"/>
    <dgm:cxn modelId="{0F152777-D8CF-41B2-A9A9-4B63F78849F3}" type="presParOf" srcId="{E228730C-5A90-4AD6-9F94-5D495933D8CF}" destId="{C67929D6-FB77-4415-9BFD-106BAE8AF85D}" srcOrd="0" destOrd="0" presId="urn:microsoft.com/office/officeart/2005/8/layout/hierarchy4"/>
    <dgm:cxn modelId="{0D45C66C-69B9-4B9F-B5A6-C700CD39789A}" type="presParOf" srcId="{E228730C-5A90-4AD6-9F94-5D495933D8CF}" destId="{40689C89-3470-4C3B-A7FC-E56D993C6CE5}" srcOrd="1" destOrd="0" presId="urn:microsoft.com/office/officeart/2005/8/layout/hierarchy4"/>
    <dgm:cxn modelId="{89BBF4EA-A96A-4870-A91A-28B028F8AC55}" type="presParOf" srcId="{0082D7E8-79CB-4B34-9757-7EEB16E3995A}" destId="{FBEE3538-896A-41F4-AFAC-9449456400F3}" srcOrd="5" destOrd="0" presId="urn:microsoft.com/office/officeart/2005/8/layout/hierarchy4"/>
    <dgm:cxn modelId="{70E3D649-9578-41B2-90F8-8B96EE4E0078}" type="presParOf" srcId="{0082D7E8-79CB-4B34-9757-7EEB16E3995A}" destId="{3C092834-23A4-4C3B-AC67-38A5C3C1EB8A}" srcOrd="6" destOrd="0" presId="urn:microsoft.com/office/officeart/2005/8/layout/hierarchy4"/>
    <dgm:cxn modelId="{A29A9D7D-36A3-4B61-AD92-746BF780D7E8}" type="presParOf" srcId="{3C092834-23A4-4C3B-AC67-38A5C3C1EB8A}" destId="{4B4CE721-3849-434B-AF5C-4F0FF011C2A1}" srcOrd="0" destOrd="0" presId="urn:microsoft.com/office/officeart/2005/8/layout/hierarchy4"/>
    <dgm:cxn modelId="{86AE48C0-E8E8-4CA3-980A-8B806BC29E2D}" type="presParOf" srcId="{3C092834-23A4-4C3B-AC67-38A5C3C1EB8A}" destId="{39952331-54E6-45FF-841B-3F524CFB6E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149169-0FB1-4C16-BFAC-E7660691EE8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9D49-6544-4AF1-BC11-DFE76B4DC597}">
      <dgm:prSet phldrT="[Text]" custT="1"/>
      <dgm:spPr/>
      <dgm:t>
        <a:bodyPr/>
        <a:lstStyle/>
        <a:p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gm:t>
    </dgm:pt>
    <dgm:pt modelId="{5179CB3E-0552-4C6D-BA45-65A0D75BF09F}" type="parTrans" cxnId="{A32328B9-CF1A-488E-84D8-6739BE2A4F11}">
      <dgm:prSet/>
      <dgm:spPr/>
      <dgm:t>
        <a:bodyPr/>
        <a:lstStyle/>
        <a:p>
          <a:endParaRPr lang="en-US"/>
        </a:p>
      </dgm:t>
    </dgm:pt>
    <dgm:pt modelId="{7AA49CF1-C1ED-435E-A356-5EACC80B7201}" type="sibTrans" cxnId="{A32328B9-CF1A-488E-84D8-6739BE2A4F11}">
      <dgm:prSet/>
      <dgm:spPr/>
      <dgm:t>
        <a:bodyPr/>
        <a:lstStyle/>
        <a:p>
          <a:endParaRPr lang="en-US"/>
        </a:p>
      </dgm:t>
    </dgm:pt>
    <dgm:pt modelId="{63666F72-DD47-4249-9A7D-EFFA52DB7B8B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pPr algn="l"/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E89AC75-37D9-4948-BA02-ABCBBB8EFE14}" type="parTrans" cxnId="{547D320E-BDD1-4E75-87D7-765CC958F636}">
      <dgm:prSet/>
      <dgm:spPr/>
      <dgm:t>
        <a:bodyPr/>
        <a:lstStyle/>
        <a:p>
          <a:endParaRPr lang="en-US"/>
        </a:p>
      </dgm:t>
    </dgm:pt>
    <dgm:pt modelId="{4E3E68A6-CF9E-4D15-BFF7-E95D01AC94C4}" type="sibTrans" cxnId="{547D320E-BDD1-4E75-87D7-765CC958F636}">
      <dgm:prSet/>
      <dgm:spPr/>
      <dgm:t>
        <a:bodyPr/>
        <a:lstStyle/>
        <a:p>
          <a:endParaRPr lang="en-US"/>
        </a:p>
      </dgm:t>
    </dgm:pt>
    <dgm:pt modelId="{A63F2BCC-ED17-4C91-A8DB-490D7D9F168A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24DF8EB9-1426-4D68-9CC5-02F0D84823B0}" type="parTrans" cxnId="{8FD3D40D-A314-423A-AF3B-D80F600D5626}">
      <dgm:prSet/>
      <dgm:spPr/>
      <dgm:t>
        <a:bodyPr/>
        <a:lstStyle/>
        <a:p>
          <a:endParaRPr lang="en-US"/>
        </a:p>
      </dgm:t>
    </dgm:pt>
    <dgm:pt modelId="{8939E4CD-50F9-43D2-8E20-4B4A6355E065}" type="sibTrans" cxnId="{8FD3D40D-A314-423A-AF3B-D80F600D5626}">
      <dgm:prSet/>
      <dgm:spPr/>
      <dgm:t>
        <a:bodyPr/>
        <a:lstStyle/>
        <a:p>
          <a:endParaRPr lang="en-US"/>
        </a:p>
      </dgm:t>
    </dgm:pt>
    <dgm:pt modelId="{52A73E23-948E-4EB0-B979-E4AF83AEF960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dirty="0">
            <a:solidFill>
              <a:schemeClr val="bg1"/>
            </a:solidFill>
          </a:endParaRPr>
        </a:p>
      </dgm:t>
    </dgm:pt>
    <dgm:pt modelId="{B1BB21CD-2951-4E3E-A781-7761AC2A4864}" type="parTrans" cxnId="{ECF3DC24-BA13-4A02-944C-B2B3C6337BB6}">
      <dgm:prSet/>
      <dgm:spPr/>
      <dgm:t>
        <a:bodyPr/>
        <a:lstStyle/>
        <a:p>
          <a:endParaRPr lang="en-US"/>
        </a:p>
      </dgm:t>
    </dgm:pt>
    <dgm:pt modelId="{37CADAB0-D237-45F7-80F7-5003E88D81F4}" type="sibTrans" cxnId="{ECF3DC24-BA13-4A02-944C-B2B3C6337BB6}">
      <dgm:prSet/>
      <dgm:spPr/>
      <dgm:t>
        <a:bodyPr/>
        <a:lstStyle/>
        <a:p>
          <a:endParaRPr lang="en-US"/>
        </a:p>
      </dgm:t>
    </dgm:pt>
    <dgm:pt modelId="{09C9222F-4942-41FE-8281-D7430A835F3E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7A13E2C0-0C91-48C3-A7E8-BAAC971D063F}" type="parTrans" cxnId="{01334609-1608-4D47-9CF0-A5026F592683}">
      <dgm:prSet/>
      <dgm:spPr/>
      <dgm:t>
        <a:bodyPr/>
        <a:lstStyle/>
        <a:p>
          <a:endParaRPr lang="en-US"/>
        </a:p>
      </dgm:t>
    </dgm:pt>
    <dgm:pt modelId="{AA7B5E85-2924-4EB9-862A-DED591D53E15}" type="sibTrans" cxnId="{01334609-1608-4D47-9CF0-A5026F592683}">
      <dgm:prSet/>
      <dgm:spPr/>
      <dgm:t>
        <a:bodyPr/>
        <a:lstStyle/>
        <a:p>
          <a:endParaRPr lang="en-US"/>
        </a:p>
      </dgm:t>
    </dgm:pt>
    <dgm:pt modelId="{856804F6-6C40-4C3C-8DF6-EED2B7CE5DAA}" type="pres">
      <dgm:prSet presAssocID="{A7149169-0FB1-4C16-BFAC-E7660691EE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F2A1C6D-C316-4C6F-906B-88C5B7561807}" type="pres">
      <dgm:prSet presAssocID="{180E9D49-6544-4AF1-BC11-DFE76B4DC597}" presName="vertOne" presStyleCnt="0"/>
      <dgm:spPr/>
    </dgm:pt>
    <dgm:pt modelId="{EC12CE25-855F-4CA3-903C-4702D7D930DB}" type="pres">
      <dgm:prSet presAssocID="{180E9D49-6544-4AF1-BC11-DFE76B4DC597}" presName="txOne" presStyleLbl="node0" presStyleIdx="0" presStyleCnt="1" custScaleY="45450" custLinFactY="-33210" custLinFactNeighborX="7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91DD5-6E65-41F8-AFAA-054791D46D10}" type="pres">
      <dgm:prSet presAssocID="{180E9D49-6544-4AF1-BC11-DFE76B4DC597}" presName="parTransOne" presStyleCnt="0"/>
      <dgm:spPr/>
    </dgm:pt>
    <dgm:pt modelId="{0082D7E8-79CB-4B34-9757-7EEB16E3995A}" type="pres">
      <dgm:prSet presAssocID="{180E9D49-6544-4AF1-BC11-DFE76B4DC597}" presName="horzOne" presStyleCnt="0"/>
      <dgm:spPr/>
    </dgm:pt>
    <dgm:pt modelId="{8CCFDDE3-9D24-4409-9588-20DADC77D704}" type="pres">
      <dgm:prSet presAssocID="{63666F72-DD47-4249-9A7D-EFFA52DB7B8B}" presName="vertTwo" presStyleCnt="0"/>
      <dgm:spPr/>
    </dgm:pt>
    <dgm:pt modelId="{CE57C1D6-324E-4899-A02D-FDE14CF47D80}" type="pres">
      <dgm:prSet presAssocID="{63666F72-DD47-4249-9A7D-EFFA52DB7B8B}" presName="txTwo" presStyleLbl="node2" presStyleIdx="0" presStyleCnt="4" custScaleX="404059" custLinFactNeighborX="7009" custLinFactNeighborY="-4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B99518-E70F-4F74-ACBC-B87C8BD4F1F3}" type="pres">
      <dgm:prSet presAssocID="{63666F72-DD47-4249-9A7D-EFFA52DB7B8B}" presName="horzTwo" presStyleCnt="0"/>
      <dgm:spPr/>
    </dgm:pt>
    <dgm:pt modelId="{806D3938-F0DD-45F7-ADDA-2D94AD2423A8}" type="pres">
      <dgm:prSet presAssocID="{4E3E68A6-CF9E-4D15-BFF7-E95D01AC94C4}" presName="sibSpaceTwo" presStyleCnt="0"/>
      <dgm:spPr/>
    </dgm:pt>
    <dgm:pt modelId="{04F935F8-AF9D-4708-94F8-A6427857BE4F}" type="pres">
      <dgm:prSet presAssocID="{A63F2BCC-ED17-4C91-A8DB-490D7D9F168A}" presName="vertTwo" presStyleCnt="0"/>
      <dgm:spPr/>
    </dgm:pt>
    <dgm:pt modelId="{F2089B72-D3DF-4435-94CB-B75F32D900B6}" type="pres">
      <dgm:prSet presAssocID="{A63F2BCC-ED17-4C91-A8DB-490D7D9F168A}" presName="txTwo" presStyleLbl="node2" presStyleIdx="1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F0029-A308-43DD-BA4F-532E9535B9A3}" type="pres">
      <dgm:prSet presAssocID="{A63F2BCC-ED17-4C91-A8DB-490D7D9F168A}" presName="horzTwo" presStyleCnt="0"/>
      <dgm:spPr/>
    </dgm:pt>
    <dgm:pt modelId="{A7EC4A2B-1281-4B8F-9E59-5BD10692CA06}" type="pres">
      <dgm:prSet presAssocID="{8939E4CD-50F9-43D2-8E20-4B4A6355E065}" presName="sibSpaceTwo" presStyleCnt="0"/>
      <dgm:spPr/>
    </dgm:pt>
    <dgm:pt modelId="{E228730C-5A90-4AD6-9F94-5D495933D8CF}" type="pres">
      <dgm:prSet presAssocID="{52A73E23-948E-4EB0-B979-E4AF83AEF960}" presName="vertTwo" presStyleCnt="0"/>
      <dgm:spPr/>
    </dgm:pt>
    <dgm:pt modelId="{C67929D6-FB77-4415-9BFD-106BAE8AF85D}" type="pres">
      <dgm:prSet presAssocID="{52A73E23-948E-4EB0-B979-E4AF83AEF960}" presName="txTwo" presStyleLbl="node2" presStyleIdx="2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C89-3470-4C3B-A7FC-E56D993C6CE5}" type="pres">
      <dgm:prSet presAssocID="{52A73E23-948E-4EB0-B979-E4AF83AEF960}" presName="horzTwo" presStyleCnt="0"/>
      <dgm:spPr/>
    </dgm:pt>
    <dgm:pt modelId="{FBEE3538-896A-41F4-AFAC-9449456400F3}" type="pres">
      <dgm:prSet presAssocID="{37CADAB0-D237-45F7-80F7-5003E88D81F4}" presName="sibSpaceTwo" presStyleCnt="0"/>
      <dgm:spPr/>
    </dgm:pt>
    <dgm:pt modelId="{3C092834-23A4-4C3B-AC67-38A5C3C1EB8A}" type="pres">
      <dgm:prSet presAssocID="{09C9222F-4942-41FE-8281-D7430A835F3E}" presName="vertTwo" presStyleCnt="0"/>
      <dgm:spPr/>
    </dgm:pt>
    <dgm:pt modelId="{4B4CE721-3849-434B-AF5C-4F0FF011C2A1}" type="pres">
      <dgm:prSet presAssocID="{09C9222F-4942-41FE-8281-D7430A835F3E}" presName="txTwo" presStyleLbl="node2" presStyleIdx="3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331-54E6-45FF-841B-3F524CFB6E6B}" type="pres">
      <dgm:prSet presAssocID="{09C9222F-4942-41FE-8281-D7430A835F3E}" presName="horzTwo" presStyleCnt="0"/>
      <dgm:spPr/>
    </dgm:pt>
  </dgm:ptLst>
  <dgm:cxnLst>
    <dgm:cxn modelId="{4148FFEF-E82D-43B0-AB60-1971FA0CFA69}" type="presOf" srcId="{09C9222F-4942-41FE-8281-D7430A835F3E}" destId="{4B4CE721-3849-434B-AF5C-4F0FF011C2A1}" srcOrd="0" destOrd="0" presId="urn:microsoft.com/office/officeart/2005/8/layout/hierarchy4"/>
    <dgm:cxn modelId="{76960711-65FB-415A-8762-213FBA074DDA}" type="presOf" srcId="{A7149169-0FB1-4C16-BFAC-E7660691EE85}" destId="{856804F6-6C40-4C3C-8DF6-EED2B7CE5DAA}" srcOrd="0" destOrd="0" presId="urn:microsoft.com/office/officeart/2005/8/layout/hierarchy4"/>
    <dgm:cxn modelId="{DD4EA4BB-3627-4D1B-872C-7833806192E1}" type="presOf" srcId="{A63F2BCC-ED17-4C91-A8DB-490D7D9F168A}" destId="{F2089B72-D3DF-4435-94CB-B75F32D900B6}" srcOrd="0" destOrd="0" presId="urn:microsoft.com/office/officeart/2005/8/layout/hierarchy4"/>
    <dgm:cxn modelId="{01334609-1608-4D47-9CF0-A5026F592683}" srcId="{180E9D49-6544-4AF1-BC11-DFE76B4DC597}" destId="{09C9222F-4942-41FE-8281-D7430A835F3E}" srcOrd="3" destOrd="0" parTransId="{7A13E2C0-0C91-48C3-A7E8-BAAC971D063F}" sibTransId="{AA7B5E85-2924-4EB9-862A-DED591D53E15}"/>
    <dgm:cxn modelId="{547D320E-BDD1-4E75-87D7-765CC958F636}" srcId="{180E9D49-6544-4AF1-BC11-DFE76B4DC597}" destId="{63666F72-DD47-4249-9A7D-EFFA52DB7B8B}" srcOrd="0" destOrd="0" parTransId="{BE89AC75-37D9-4948-BA02-ABCBBB8EFE14}" sibTransId="{4E3E68A6-CF9E-4D15-BFF7-E95D01AC94C4}"/>
    <dgm:cxn modelId="{A32328B9-CF1A-488E-84D8-6739BE2A4F11}" srcId="{A7149169-0FB1-4C16-BFAC-E7660691EE85}" destId="{180E9D49-6544-4AF1-BC11-DFE76B4DC597}" srcOrd="0" destOrd="0" parTransId="{5179CB3E-0552-4C6D-BA45-65A0D75BF09F}" sibTransId="{7AA49CF1-C1ED-435E-A356-5EACC80B7201}"/>
    <dgm:cxn modelId="{ECF3DC24-BA13-4A02-944C-B2B3C6337BB6}" srcId="{180E9D49-6544-4AF1-BC11-DFE76B4DC597}" destId="{52A73E23-948E-4EB0-B979-E4AF83AEF960}" srcOrd="2" destOrd="0" parTransId="{B1BB21CD-2951-4E3E-A781-7761AC2A4864}" sibTransId="{37CADAB0-D237-45F7-80F7-5003E88D81F4}"/>
    <dgm:cxn modelId="{8FD3D40D-A314-423A-AF3B-D80F600D5626}" srcId="{180E9D49-6544-4AF1-BC11-DFE76B4DC597}" destId="{A63F2BCC-ED17-4C91-A8DB-490D7D9F168A}" srcOrd="1" destOrd="0" parTransId="{24DF8EB9-1426-4D68-9CC5-02F0D84823B0}" sibTransId="{8939E4CD-50F9-43D2-8E20-4B4A6355E065}"/>
    <dgm:cxn modelId="{4FC9FBFF-FE84-49F1-A37A-A36542E9D3BE}" type="presOf" srcId="{63666F72-DD47-4249-9A7D-EFFA52DB7B8B}" destId="{CE57C1D6-324E-4899-A02D-FDE14CF47D80}" srcOrd="0" destOrd="0" presId="urn:microsoft.com/office/officeart/2005/8/layout/hierarchy4"/>
    <dgm:cxn modelId="{7B5325FC-8B68-47A6-9905-3B17DF2FE467}" type="presOf" srcId="{180E9D49-6544-4AF1-BC11-DFE76B4DC597}" destId="{EC12CE25-855F-4CA3-903C-4702D7D930DB}" srcOrd="0" destOrd="0" presId="urn:microsoft.com/office/officeart/2005/8/layout/hierarchy4"/>
    <dgm:cxn modelId="{FDFE90B0-AB42-4F42-AB6A-5727569304B8}" type="presOf" srcId="{52A73E23-948E-4EB0-B979-E4AF83AEF960}" destId="{C67929D6-FB77-4415-9BFD-106BAE8AF85D}" srcOrd="0" destOrd="0" presId="urn:microsoft.com/office/officeart/2005/8/layout/hierarchy4"/>
    <dgm:cxn modelId="{89D96A8D-5A26-43B2-B41B-7104F006A964}" type="presParOf" srcId="{856804F6-6C40-4C3C-8DF6-EED2B7CE5DAA}" destId="{1F2A1C6D-C316-4C6F-906B-88C5B7561807}" srcOrd="0" destOrd="0" presId="urn:microsoft.com/office/officeart/2005/8/layout/hierarchy4"/>
    <dgm:cxn modelId="{B137C61A-B3FE-4AB4-9E89-D3347A0F244E}" type="presParOf" srcId="{1F2A1C6D-C316-4C6F-906B-88C5B7561807}" destId="{EC12CE25-855F-4CA3-903C-4702D7D930DB}" srcOrd="0" destOrd="0" presId="urn:microsoft.com/office/officeart/2005/8/layout/hierarchy4"/>
    <dgm:cxn modelId="{6706EB52-29A2-4E8A-A2C2-ADAAB7DAED5C}" type="presParOf" srcId="{1F2A1C6D-C316-4C6F-906B-88C5B7561807}" destId="{58391DD5-6E65-41F8-AFAA-054791D46D10}" srcOrd="1" destOrd="0" presId="urn:microsoft.com/office/officeart/2005/8/layout/hierarchy4"/>
    <dgm:cxn modelId="{BC848AFF-88E0-4CD1-B9A1-67AD701594A1}" type="presParOf" srcId="{1F2A1C6D-C316-4C6F-906B-88C5B7561807}" destId="{0082D7E8-79CB-4B34-9757-7EEB16E3995A}" srcOrd="2" destOrd="0" presId="urn:microsoft.com/office/officeart/2005/8/layout/hierarchy4"/>
    <dgm:cxn modelId="{C056051D-A4B6-4373-A405-F2E5D9381A4A}" type="presParOf" srcId="{0082D7E8-79CB-4B34-9757-7EEB16E3995A}" destId="{8CCFDDE3-9D24-4409-9588-20DADC77D704}" srcOrd="0" destOrd="0" presId="urn:microsoft.com/office/officeart/2005/8/layout/hierarchy4"/>
    <dgm:cxn modelId="{88C05BB6-051B-44A5-8FCB-D867C518BB7E}" type="presParOf" srcId="{8CCFDDE3-9D24-4409-9588-20DADC77D704}" destId="{CE57C1D6-324E-4899-A02D-FDE14CF47D80}" srcOrd="0" destOrd="0" presId="urn:microsoft.com/office/officeart/2005/8/layout/hierarchy4"/>
    <dgm:cxn modelId="{E795838A-93E1-4F1C-9C72-9570D425C81B}" type="presParOf" srcId="{8CCFDDE3-9D24-4409-9588-20DADC77D704}" destId="{64B99518-E70F-4F74-ACBC-B87C8BD4F1F3}" srcOrd="1" destOrd="0" presId="urn:microsoft.com/office/officeart/2005/8/layout/hierarchy4"/>
    <dgm:cxn modelId="{091421BA-4E76-419E-B77A-667299D3BBDF}" type="presParOf" srcId="{0082D7E8-79CB-4B34-9757-7EEB16E3995A}" destId="{806D3938-F0DD-45F7-ADDA-2D94AD2423A8}" srcOrd="1" destOrd="0" presId="urn:microsoft.com/office/officeart/2005/8/layout/hierarchy4"/>
    <dgm:cxn modelId="{6B8D6AA5-56CF-4D43-8360-C9DAF9AD315F}" type="presParOf" srcId="{0082D7E8-79CB-4B34-9757-7EEB16E3995A}" destId="{04F935F8-AF9D-4708-94F8-A6427857BE4F}" srcOrd="2" destOrd="0" presId="urn:microsoft.com/office/officeart/2005/8/layout/hierarchy4"/>
    <dgm:cxn modelId="{978064DB-1185-4972-AF2A-40E828BC0391}" type="presParOf" srcId="{04F935F8-AF9D-4708-94F8-A6427857BE4F}" destId="{F2089B72-D3DF-4435-94CB-B75F32D900B6}" srcOrd="0" destOrd="0" presId="urn:microsoft.com/office/officeart/2005/8/layout/hierarchy4"/>
    <dgm:cxn modelId="{516A4464-F4D0-4F6A-B8F5-A4B9D750402E}" type="presParOf" srcId="{04F935F8-AF9D-4708-94F8-A6427857BE4F}" destId="{51AF0029-A308-43DD-BA4F-532E9535B9A3}" srcOrd="1" destOrd="0" presId="urn:microsoft.com/office/officeart/2005/8/layout/hierarchy4"/>
    <dgm:cxn modelId="{300A13FA-5630-4A37-BA3A-323F6AE2FE78}" type="presParOf" srcId="{0082D7E8-79CB-4B34-9757-7EEB16E3995A}" destId="{A7EC4A2B-1281-4B8F-9E59-5BD10692CA06}" srcOrd="3" destOrd="0" presId="urn:microsoft.com/office/officeart/2005/8/layout/hierarchy4"/>
    <dgm:cxn modelId="{3C8C9FD8-3382-48E2-88ED-B5E4DDB953BE}" type="presParOf" srcId="{0082D7E8-79CB-4B34-9757-7EEB16E3995A}" destId="{E228730C-5A90-4AD6-9F94-5D495933D8CF}" srcOrd="4" destOrd="0" presId="urn:microsoft.com/office/officeart/2005/8/layout/hierarchy4"/>
    <dgm:cxn modelId="{38C4326F-C1A6-4713-93BF-C1DD2323E1D8}" type="presParOf" srcId="{E228730C-5A90-4AD6-9F94-5D495933D8CF}" destId="{C67929D6-FB77-4415-9BFD-106BAE8AF85D}" srcOrd="0" destOrd="0" presId="urn:microsoft.com/office/officeart/2005/8/layout/hierarchy4"/>
    <dgm:cxn modelId="{CE53CDA3-F22E-4081-9961-51FBD6182181}" type="presParOf" srcId="{E228730C-5A90-4AD6-9F94-5D495933D8CF}" destId="{40689C89-3470-4C3B-A7FC-E56D993C6CE5}" srcOrd="1" destOrd="0" presId="urn:microsoft.com/office/officeart/2005/8/layout/hierarchy4"/>
    <dgm:cxn modelId="{E83C9222-AC5B-4C0F-9BB5-337BF8D7AE33}" type="presParOf" srcId="{0082D7E8-79CB-4B34-9757-7EEB16E3995A}" destId="{FBEE3538-896A-41F4-AFAC-9449456400F3}" srcOrd="5" destOrd="0" presId="urn:microsoft.com/office/officeart/2005/8/layout/hierarchy4"/>
    <dgm:cxn modelId="{578B6BC2-82E7-416A-8C68-716B0B6D0EBF}" type="presParOf" srcId="{0082D7E8-79CB-4B34-9757-7EEB16E3995A}" destId="{3C092834-23A4-4C3B-AC67-38A5C3C1EB8A}" srcOrd="6" destOrd="0" presId="urn:microsoft.com/office/officeart/2005/8/layout/hierarchy4"/>
    <dgm:cxn modelId="{93ADC753-7511-43C2-BC98-37C037A2DE98}" type="presParOf" srcId="{3C092834-23A4-4C3B-AC67-38A5C3C1EB8A}" destId="{4B4CE721-3849-434B-AF5C-4F0FF011C2A1}" srcOrd="0" destOrd="0" presId="urn:microsoft.com/office/officeart/2005/8/layout/hierarchy4"/>
    <dgm:cxn modelId="{5E0AED4D-2688-4F2A-8D0F-6971148A3436}" type="presParOf" srcId="{3C092834-23A4-4C3B-AC67-38A5C3C1EB8A}" destId="{39952331-54E6-45FF-841B-3F524CFB6E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149169-0FB1-4C16-BFAC-E7660691EE8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0E9D49-6544-4AF1-BC11-DFE76B4DC597}">
      <dgm:prSet phldrT="[Text]" custT="1"/>
      <dgm:spPr/>
      <dgm:t>
        <a:bodyPr/>
        <a:lstStyle/>
        <a:p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gm:t>
    </dgm:pt>
    <dgm:pt modelId="{5179CB3E-0552-4C6D-BA45-65A0D75BF09F}" type="parTrans" cxnId="{A32328B9-CF1A-488E-84D8-6739BE2A4F11}">
      <dgm:prSet/>
      <dgm:spPr/>
      <dgm:t>
        <a:bodyPr/>
        <a:lstStyle/>
        <a:p>
          <a:endParaRPr lang="en-US"/>
        </a:p>
      </dgm:t>
    </dgm:pt>
    <dgm:pt modelId="{7AA49CF1-C1ED-435E-A356-5EACC80B7201}" type="sibTrans" cxnId="{A32328B9-CF1A-488E-84D8-6739BE2A4F11}">
      <dgm:prSet/>
      <dgm:spPr/>
      <dgm:t>
        <a:bodyPr/>
        <a:lstStyle/>
        <a:p>
          <a:endParaRPr lang="en-US"/>
        </a:p>
      </dgm:t>
    </dgm:pt>
    <dgm:pt modelId="{63666F72-DD47-4249-9A7D-EFFA52DB7B8B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pPr algn="l"/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E89AC75-37D9-4948-BA02-ABCBBB8EFE14}" type="parTrans" cxnId="{547D320E-BDD1-4E75-87D7-765CC958F636}">
      <dgm:prSet/>
      <dgm:spPr/>
      <dgm:t>
        <a:bodyPr/>
        <a:lstStyle/>
        <a:p>
          <a:endParaRPr lang="en-US"/>
        </a:p>
      </dgm:t>
    </dgm:pt>
    <dgm:pt modelId="{4E3E68A6-CF9E-4D15-BFF7-E95D01AC94C4}" type="sibTrans" cxnId="{547D320E-BDD1-4E75-87D7-765CC958F636}">
      <dgm:prSet/>
      <dgm:spPr/>
      <dgm:t>
        <a:bodyPr/>
        <a:lstStyle/>
        <a:p>
          <a:endParaRPr lang="en-US"/>
        </a:p>
      </dgm:t>
    </dgm:pt>
    <dgm:pt modelId="{A63F2BCC-ED17-4C91-A8DB-490D7D9F168A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24DF8EB9-1426-4D68-9CC5-02F0D84823B0}" type="parTrans" cxnId="{8FD3D40D-A314-423A-AF3B-D80F600D5626}">
      <dgm:prSet/>
      <dgm:spPr/>
      <dgm:t>
        <a:bodyPr/>
        <a:lstStyle/>
        <a:p>
          <a:endParaRPr lang="en-US"/>
        </a:p>
      </dgm:t>
    </dgm:pt>
    <dgm:pt modelId="{8939E4CD-50F9-43D2-8E20-4B4A6355E065}" type="sibTrans" cxnId="{8FD3D40D-A314-423A-AF3B-D80F600D5626}">
      <dgm:prSet/>
      <dgm:spPr/>
      <dgm:t>
        <a:bodyPr/>
        <a:lstStyle/>
        <a:p>
          <a:endParaRPr lang="en-US"/>
        </a:p>
      </dgm:t>
    </dgm:pt>
    <dgm:pt modelId="{52A73E23-948E-4EB0-B979-E4AF83AEF960}">
      <dgm:prSet/>
      <dgm:spPr>
        <a:solidFill>
          <a:schemeClr val="bg2">
            <a:lumMod val="60000"/>
            <a:lumOff val="40000"/>
          </a:schemeClr>
        </a:solidFill>
      </dgm:spPr>
      <dgm:t>
        <a:bodyPr anchor="t" anchorCtr="0"/>
        <a:lstStyle/>
        <a:p>
          <a:r>
            <a:rPr lang="th-TH" b="1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dirty="0">
            <a:solidFill>
              <a:schemeClr val="bg2">
                <a:lumMod val="75000"/>
              </a:schemeClr>
            </a:solidFill>
          </a:endParaRPr>
        </a:p>
      </dgm:t>
    </dgm:pt>
    <dgm:pt modelId="{B1BB21CD-2951-4E3E-A781-7761AC2A4864}" type="parTrans" cxnId="{ECF3DC24-BA13-4A02-944C-B2B3C6337BB6}">
      <dgm:prSet/>
      <dgm:spPr/>
      <dgm:t>
        <a:bodyPr/>
        <a:lstStyle/>
        <a:p>
          <a:endParaRPr lang="en-US"/>
        </a:p>
      </dgm:t>
    </dgm:pt>
    <dgm:pt modelId="{37CADAB0-D237-45F7-80F7-5003E88D81F4}" type="sibTrans" cxnId="{ECF3DC24-BA13-4A02-944C-B2B3C6337BB6}">
      <dgm:prSet/>
      <dgm:spPr/>
      <dgm:t>
        <a:bodyPr/>
        <a:lstStyle/>
        <a:p>
          <a:endParaRPr lang="en-US"/>
        </a:p>
      </dgm:t>
    </dgm:pt>
    <dgm:pt modelId="{09C9222F-4942-41FE-8281-D7430A835F3E}">
      <dgm:prSet/>
      <dgm:spPr/>
      <dgm:t>
        <a:bodyPr anchor="t" anchorCtr="0"/>
        <a:lstStyle/>
        <a:p>
          <a:r>
            <a:rPr lang="th-TH" b="1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dirty="0">
            <a:solidFill>
              <a:schemeClr val="bg1"/>
            </a:solidFill>
          </a:endParaRPr>
        </a:p>
      </dgm:t>
    </dgm:pt>
    <dgm:pt modelId="{7A13E2C0-0C91-48C3-A7E8-BAAC971D063F}" type="parTrans" cxnId="{01334609-1608-4D47-9CF0-A5026F592683}">
      <dgm:prSet/>
      <dgm:spPr/>
      <dgm:t>
        <a:bodyPr/>
        <a:lstStyle/>
        <a:p>
          <a:endParaRPr lang="en-US"/>
        </a:p>
      </dgm:t>
    </dgm:pt>
    <dgm:pt modelId="{AA7B5E85-2924-4EB9-862A-DED591D53E15}" type="sibTrans" cxnId="{01334609-1608-4D47-9CF0-A5026F592683}">
      <dgm:prSet/>
      <dgm:spPr/>
      <dgm:t>
        <a:bodyPr/>
        <a:lstStyle/>
        <a:p>
          <a:endParaRPr lang="en-US"/>
        </a:p>
      </dgm:t>
    </dgm:pt>
    <dgm:pt modelId="{856804F6-6C40-4C3C-8DF6-EED2B7CE5DAA}" type="pres">
      <dgm:prSet presAssocID="{A7149169-0FB1-4C16-BFAC-E7660691EE8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F2A1C6D-C316-4C6F-906B-88C5B7561807}" type="pres">
      <dgm:prSet presAssocID="{180E9D49-6544-4AF1-BC11-DFE76B4DC597}" presName="vertOne" presStyleCnt="0"/>
      <dgm:spPr/>
    </dgm:pt>
    <dgm:pt modelId="{EC12CE25-855F-4CA3-903C-4702D7D930DB}" type="pres">
      <dgm:prSet presAssocID="{180E9D49-6544-4AF1-BC11-DFE76B4DC597}" presName="txOne" presStyleLbl="node0" presStyleIdx="0" presStyleCnt="1" custScaleY="45450" custLinFactY="-33210" custLinFactNeighborX="715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91DD5-6E65-41F8-AFAA-054791D46D10}" type="pres">
      <dgm:prSet presAssocID="{180E9D49-6544-4AF1-BC11-DFE76B4DC597}" presName="parTransOne" presStyleCnt="0"/>
      <dgm:spPr/>
    </dgm:pt>
    <dgm:pt modelId="{0082D7E8-79CB-4B34-9757-7EEB16E3995A}" type="pres">
      <dgm:prSet presAssocID="{180E9D49-6544-4AF1-BC11-DFE76B4DC597}" presName="horzOne" presStyleCnt="0"/>
      <dgm:spPr/>
    </dgm:pt>
    <dgm:pt modelId="{8CCFDDE3-9D24-4409-9588-20DADC77D704}" type="pres">
      <dgm:prSet presAssocID="{63666F72-DD47-4249-9A7D-EFFA52DB7B8B}" presName="vertTwo" presStyleCnt="0"/>
      <dgm:spPr/>
    </dgm:pt>
    <dgm:pt modelId="{CE57C1D6-324E-4899-A02D-FDE14CF47D80}" type="pres">
      <dgm:prSet presAssocID="{63666F72-DD47-4249-9A7D-EFFA52DB7B8B}" presName="txTwo" presStyleLbl="node2" presStyleIdx="0" presStyleCnt="4" custScaleX="404059" custLinFactNeighborX="7009" custLinFactNeighborY="-41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B99518-E70F-4F74-ACBC-B87C8BD4F1F3}" type="pres">
      <dgm:prSet presAssocID="{63666F72-DD47-4249-9A7D-EFFA52DB7B8B}" presName="horzTwo" presStyleCnt="0"/>
      <dgm:spPr/>
    </dgm:pt>
    <dgm:pt modelId="{806D3938-F0DD-45F7-ADDA-2D94AD2423A8}" type="pres">
      <dgm:prSet presAssocID="{4E3E68A6-CF9E-4D15-BFF7-E95D01AC94C4}" presName="sibSpaceTwo" presStyleCnt="0"/>
      <dgm:spPr/>
    </dgm:pt>
    <dgm:pt modelId="{04F935F8-AF9D-4708-94F8-A6427857BE4F}" type="pres">
      <dgm:prSet presAssocID="{A63F2BCC-ED17-4C91-A8DB-490D7D9F168A}" presName="vertTwo" presStyleCnt="0"/>
      <dgm:spPr/>
    </dgm:pt>
    <dgm:pt modelId="{F2089B72-D3DF-4435-94CB-B75F32D900B6}" type="pres">
      <dgm:prSet presAssocID="{A63F2BCC-ED17-4C91-A8DB-490D7D9F168A}" presName="txTwo" presStyleLbl="node2" presStyleIdx="1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AF0029-A308-43DD-BA4F-532E9535B9A3}" type="pres">
      <dgm:prSet presAssocID="{A63F2BCC-ED17-4C91-A8DB-490D7D9F168A}" presName="horzTwo" presStyleCnt="0"/>
      <dgm:spPr/>
    </dgm:pt>
    <dgm:pt modelId="{A7EC4A2B-1281-4B8F-9E59-5BD10692CA06}" type="pres">
      <dgm:prSet presAssocID="{8939E4CD-50F9-43D2-8E20-4B4A6355E065}" presName="sibSpaceTwo" presStyleCnt="0"/>
      <dgm:spPr/>
    </dgm:pt>
    <dgm:pt modelId="{E228730C-5A90-4AD6-9F94-5D495933D8CF}" type="pres">
      <dgm:prSet presAssocID="{52A73E23-948E-4EB0-B979-E4AF83AEF960}" presName="vertTwo" presStyleCnt="0"/>
      <dgm:spPr/>
    </dgm:pt>
    <dgm:pt modelId="{C67929D6-FB77-4415-9BFD-106BAE8AF85D}" type="pres">
      <dgm:prSet presAssocID="{52A73E23-948E-4EB0-B979-E4AF83AEF960}" presName="txTwo" presStyleLbl="node2" presStyleIdx="2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C89-3470-4C3B-A7FC-E56D993C6CE5}" type="pres">
      <dgm:prSet presAssocID="{52A73E23-948E-4EB0-B979-E4AF83AEF960}" presName="horzTwo" presStyleCnt="0"/>
      <dgm:spPr/>
    </dgm:pt>
    <dgm:pt modelId="{FBEE3538-896A-41F4-AFAC-9449456400F3}" type="pres">
      <dgm:prSet presAssocID="{37CADAB0-D237-45F7-80F7-5003E88D81F4}" presName="sibSpaceTwo" presStyleCnt="0"/>
      <dgm:spPr/>
    </dgm:pt>
    <dgm:pt modelId="{3C092834-23A4-4C3B-AC67-38A5C3C1EB8A}" type="pres">
      <dgm:prSet presAssocID="{09C9222F-4942-41FE-8281-D7430A835F3E}" presName="vertTwo" presStyleCnt="0"/>
      <dgm:spPr/>
    </dgm:pt>
    <dgm:pt modelId="{4B4CE721-3849-434B-AF5C-4F0FF011C2A1}" type="pres">
      <dgm:prSet presAssocID="{09C9222F-4942-41FE-8281-D7430A835F3E}" presName="txTwo" presStyleLbl="node2" presStyleIdx="3" presStyleCnt="4" custScaleX="416084" custLinFactNeighborX="-6228" custLinFactNeighborY="-4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952331-54E6-45FF-841B-3F524CFB6E6B}" type="pres">
      <dgm:prSet presAssocID="{09C9222F-4942-41FE-8281-D7430A835F3E}" presName="horzTwo" presStyleCnt="0"/>
      <dgm:spPr/>
    </dgm:pt>
  </dgm:ptLst>
  <dgm:cxnLst>
    <dgm:cxn modelId="{A2CDB8CC-84CE-45F0-B854-9108CFE16343}" type="presOf" srcId="{52A73E23-948E-4EB0-B979-E4AF83AEF960}" destId="{C67929D6-FB77-4415-9BFD-106BAE8AF85D}" srcOrd="0" destOrd="0" presId="urn:microsoft.com/office/officeart/2005/8/layout/hierarchy4"/>
    <dgm:cxn modelId="{01334609-1608-4D47-9CF0-A5026F592683}" srcId="{180E9D49-6544-4AF1-BC11-DFE76B4DC597}" destId="{09C9222F-4942-41FE-8281-D7430A835F3E}" srcOrd="3" destOrd="0" parTransId="{7A13E2C0-0C91-48C3-A7E8-BAAC971D063F}" sibTransId="{AA7B5E85-2924-4EB9-862A-DED591D53E15}"/>
    <dgm:cxn modelId="{547D320E-BDD1-4E75-87D7-765CC958F636}" srcId="{180E9D49-6544-4AF1-BC11-DFE76B4DC597}" destId="{63666F72-DD47-4249-9A7D-EFFA52DB7B8B}" srcOrd="0" destOrd="0" parTransId="{BE89AC75-37D9-4948-BA02-ABCBBB8EFE14}" sibTransId="{4E3E68A6-CF9E-4D15-BFF7-E95D01AC94C4}"/>
    <dgm:cxn modelId="{A32328B9-CF1A-488E-84D8-6739BE2A4F11}" srcId="{A7149169-0FB1-4C16-BFAC-E7660691EE85}" destId="{180E9D49-6544-4AF1-BC11-DFE76B4DC597}" srcOrd="0" destOrd="0" parTransId="{5179CB3E-0552-4C6D-BA45-65A0D75BF09F}" sibTransId="{7AA49CF1-C1ED-435E-A356-5EACC80B7201}"/>
    <dgm:cxn modelId="{ECF3DC24-BA13-4A02-944C-B2B3C6337BB6}" srcId="{180E9D49-6544-4AF1-BC11-DFE76B4DC597}" destId="{52A73E23-948E-4EB0-B979-E4AF83AEF960}" srcOrd="2" destOrd="0" parTransId="{B1BB21CD-2951-4E3E-A781-7761AC2A4864}" sibTransId="{37CADAB0-D237-45F7-80F7-5003E88D81F4}"/>
    <dgm:cxn modelId="{98A9E73F-7F2F-477E-A665-92ABB9B023F1}" type="presOf" srcId="{A7149169-0FB1-4C16-BFAC-E7660691EE85}" destId="{856804F6-6C40-4C3C-8DF6-EED2B7CE5DAA}" srcOrd="0" destOrd="0" presId="urn:microsoft.com/office/officeart/2005/8/layout/hierarchy4"/>
    <dgm:cxn modelId="{D7213CDD-26B0-4775-A650-D4CE747744A9}" type="presOf" srcId="{A63F2BCC-ED17-4C91-A8DB-490D7D9F168A}" destId="{F2089B72-D3DF-4435-94CB-B75F32D900B6}" srcOrd="0" destOrd="0" presId="urn:microsoft.com/office/officeart/2005/8/layout/hierarchy4"/>
    <dgm:cxn modelId="{379CD635-74E2-4067-ABD2-522E61163298}" type="presOf" srcId="{63666F72-DD47-4249-9A7D-EFFA52DB7B8B}" destId="{CE57C1D6-324E-4899-A02D-FDE14CF47D80}" srcOrd="0" destOrd="0" presId="urn:microsoft.com/office/officeart/2005/8/layout/hierarchy4"/>
    <dgm:cxn modelId="{8FD3D40D-A314-423A-AF3B-D80F600D5626}" srcId="{180E9D49-6544-4AF1-BC11-DFE76B4DC597}" destId="{A63F2BCC-ED17-4C91-A8DB-490D7D9F168A}" srcOrd="1" destOrd="0" parTransId="{24DF8EB9-1426-4D68-9CC5-02F0D84823B0}" sibTransId="{8939E4CD-50F9-43D2-8E20-4B4A6355E065}"/>
    <dgm:cxn modelId="{28021E9A-D326-40EB-B4C5-CA84724A5299}" type="presOf" srcId="{180E9D49-6544-4AF1-BC11-DFE76B4DC597}" destId="{EC12CE25-855F-4CA3-903C-4702D7D930DB}" srcOrd="0" destOrd="0" presId="urn:microsoft.com/office/officeart/2005/8/layout/hierarchy4"/>
    <dgm:cxn modelId="{7B7BEFB8-8028-432D-8693-3A9E1CC494E8}" type="presOf" srcId="{09C9222F-4942-41FE-8281-D7430A835F3E}" destId="{4B4CE721-3849-434B-AF5C-4F0FF011C2A1}" srcOrd="0" destOrd="0" presId="urn:microsoft.com/office/officeart/2005/8/layout/hierarchy4"/>
    <dgm:cxn modelId="{D704D559-F91E-4439-9A68-DEF7C9A3D2E9}" type="presParOf" srcId="{856804F6-6C40-4C3C-8DF6-EED2B7CE5DAA}" destId="{1F2A1C6D-C316-4C6F-906B-88C5B7561807}" srcOrd="0" destOrd="0" presId="urn:microsoft.com/office/officeart/2005/8/layout/hierarchy4"/>
    <dgm:cxn modelId="{7FFEC0A4-4E67-4100-B0E1-59F750110815}" type="presParOf" srcId="{1F2A1C6D-C316-4C6F-906B-88C5B7561807}" destId="{EC12CE25-855F-4CA3-903C-4702D7D930DB}" srcOrd="0" destOrd="0" presId="urn:microsoft.com/office/officeart/2005/8/layout/hierarchy4"/>
    <dgm:cxn modelId="{7F1354B6-2C64-493B-A033-C39363E988FA}" type="presParOf" srcId="{1F2A1C6D-C316-4C6F-906B-88C5B7561807}" destId="{58391DD5-6E65-41F8-AFAA-054791D46D10}" srcOrd="1" destOrd="0" presId="urn:microsoft.com/office/officeart/2005/8/layout/hierarchy4"/>
    <dgm:cxn modelId="{BBEA34F4-DF2A-49C3-B0BB-D0C78C379C81}" type="presParOf" srcId="{1F2A1C6D-C316-4C6F-906B-88C5B7561807}" destId="{0082D7E8-79CB-4B34-9757-7EEB16E3995A}" srcOrd="2" destOrd="0" presId="urn:microsoft.com/office/officeart/2005/8/layout/hierarchy4"/>
    <dgm:cxn modelId="{89F6E47A-BB58-4F62-8882-39C098C6EEC3}" type="presParOf" srcId="{0082D7E8-79CB-4B34-9757-7EEB16E3995A}" destId="{8CCFDDE3-9D24-4409-9588-20DADC77D704}" srcOrd="0" destOrd="0" presId="urn:microsoft.com/office/officeart/2005/8/layout/hierarchy4"/>
    <dgm:cxn modelId="{C4E474CC-D6C5-4897-B904-5F6137C9DF16}" type="presParOf" srcId="{8CCFDDE3-9D24-4409-9588-20DADC77D704}" destId="{CE57C1D6-324E-4899-A02D-FDE14CF47D80}" srcOrd="0" destOrd="0" presId="urn:microsoft.com/office/officeart/2005/8/layout/hierarchy4"/>
    <dgm:cxn modelId="{F403F3B4-94A7-4E50-9A4E-AE4201876D1C}" type="presParOf" srcId="{8CCFDDE3-9D24-4409-9588-20DADC77D704}" destId="{64B99518-E70F-4F74-ACBC-B87C8BD4F1F3}" srcOrd="1" destOrd="0" presId="urn:microsoft.com/office/officeart/2005/8/layout/hierarchy4"/>
    <dgm:cxn modelId="{DA127343-8EE9-43F9-8290-DE54AD12CB74}" type="presParOf" srcId="{0082D7E8-79CB-4B34-9757-7EEB16E3995A}" destId="{806D3938-F0DD-45F7-ADDA-2D94AD2423A8}" srcOrd="1" destOrd="0" presId="urn:microsoft.com/office/officeart/2005/8/layout/hierarchy4"/>
    <dgm:cxn modelId="{FDC54A71-B4A4-452E-8489-C05EF07FDDF0}" type="presParOf" srcId="{0082D7E8-79CB-4B34-9757-7EEB16E3995A}" destId="{04F935F8-AF9D-4708-94F8-A6427857BE4F}" srcOrd="2" destOrd="0" presId="urn:microsoft.com/office/officeart/2005/8/layout/hierarchy4"/>
    <dgm:cxn modelId="{8306C735-400A-4AAC-A92B-3E274B88342F}" type="presParOf" srcId="{04F935F8-AF9D-4708-94F8-A6427857BE4F}" destId="{F2089B72-D3DF-4435-94CB-B75F32D900B6}" srcOrd="0" destOrd="0" presId="urn:microsoft.com/office/officeart/2005/8/layout/hierarchy4"/>
    <dgm:cxn modelId="{9AF18D53-A369-4C5B-819A-2A031584710D}" type="presParOf" srcId="{04F935F8-AF9D-4708-94F8-A6427857BE4F}" destId="{51AF0029-A308-43DD-BA4F-532E9535B9A3}" srcOrd="1" destOrd="0" presId="urn:microsoft.com/office/officeart/2005/8/layout/hierarchy4"/>
    <dgm:cxn modelId="{86079F3C-F3C5-4E58-BFA4-695DD016742F}" type="presParOf" srcId="{0082D7E8-79CB-4B34-9757-7EEB16E3995A}" destId="{A7EC4A2B-1281-4B8F-9E59-5BD10692CA06}" srcOrd="3" destOrd="0" presId="urn:microsoft.com/office/officeart/2005/8/layout/hierarchy4"/>
    <dgm:cxn modelId="{6078B5F8-4873-4751-8808-4F5015E3FB07}" type="presParOf" srcId="{0082D7E8-79CB-4B34-9757-7EEB16E3995A}" destId="{E228730C-5A90-4AD6-9F94-5D495933D8CF}" srcOrd="4" destOrd="0" presId="urn:microsoft.com/office/officeart/2005/8/layout/hierarchy4"/>
    <dgm:cxn modelId="{377198D7-F79B-45C5-A2DF-A3C9FBE9D165}" type="presParOf" srcId="{E228730C-5A90-4AD6-9F94-5D495933D8CF}" destId="{C67929D6-FB77-4415-9BFD-106BAE8AF85D}" srcOrd="0" destOrd="0" presId="urn:microsoft.com/office/officeart/2005/8/layout/hierarchy4"/>
    <dgm:cxn modelId="{2C4F734D-CEEC-48F5-94B1-34C24D25D1B9}" type="presParOf" srcId="{E228730C-5A90-4AD6-9F94-5D495933D8CF}" destId="{40689C89-3470-4C3B-A7FC-E56D993C6CE5}" srcOrd="1" destOrd="0" presId="urn:microsoft.com/office/officeart/2005/8/layout/hierarchy4"/>
    <dgm:cxn modelId="{3D4804E3-F308-41F5-90EC-6541DCD9C35D}" type="presParOf" srcId="{0082D7E8-79CB-4B34-9757-7EEB16E3995A}" destId="{FBEE3538-896A-41F4-AFAC-9449456400F3}" srcOrd="5" destOrd="0" presId="urn:microsoft.com/office/officeart/2005/8/layout/hierarchy4"/>
    <dgm:cxn modelId="{71014727-2615-44CE-BB0B-139C0658FDB0}" type="presParOf" srcId="{0082D7E8-79CB-4B34-9757-7EEB16E3995A}" destId="{3C092834-23A4-4C3B-AC67-38A5C3C1EB8A}" srcOrd="6" destOrd="0" presId="urn:microsoft.com/office/officeart/2005/8/layout/hierarchy4"/>
    <dgm:cxn modelId="{B161843A-5352-4A72-ACDE-658A525380C1}" type="presParOf" srcId="{3C092834-23A4-4C3B-AC67-38A5C3C1EB8A}" destId="{4B4CE721-3849-434B-AF5C-4F0FF011C2A1}" srcOrd="0" destOrd="0" presId="urn:microsoft.com/office/officeart/2005/8/layout/hierarchy4"/>
    <dgm:cxn modelId="{23C9E79D-9BB5-42FE-ADBB-B1B6E4AB37A5}" type="presParOf" srcId="{3C092834-23A4-4C3B-AC67-38A5C3C1EB8A}" destId="{39952331-54E6-45FF-841B-3F524CFB6E6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D3D1FF-41BD-4815-A2C5-1713A765FF7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1DE9CE-2E9F-4587-B400-B1F3FC87D573}">
      <dgm:prSet phldrT="[Text]"/>
      <dgm:spPr/>
      <dgm:t>
        <a:bodyPr/>
        <a:lstStyle/>
        <a:p>
          <a:r>
            <a:rPr lang="th-TH" dirty="0" smtClean="0"/>
            <a:t>ข้อมูลการกู้ยืม</a:t>
          </a:r>
          <a:endParaRPr lang="th-TH" dirty="0"/>
        </a:p>
      </dgm:t>
    </dgm:pt>
    <dgm:pt modelId="{4E1EA7E7-7BCE-4BBD-830F-39E05B44C768}" type="parTrans" cxnId="{7D2C6704-6DDF-44FC-A7B1-63CFD9FFB840}">
      <dgm:prSet/>
      <dgm:spPr/>
      <dgm:t>
        <a:bodyPr/>
        <a:lstStyle/>
        <a:p>
          <a:endParaRPr lang="th-TH"/>
        </a:p>
      </dgm:t>
    </dgm:pt>
    <dgm:pt modelId="{6C2F0493-5FC4-47D4-8D6B-0C9C799CD3FD}" type="sibTrans" cxnId="{7D2C6704-6DDF-44FC-A7B1-63CFD9FFB840}">
      <dgm:prSet/>
      <dgm:spPr/>
      <dgm:t>
        <a:bodyPr/>
        <a:lstStyle/>
        <a:p>
          <a:endParaRPr lang="th-TH"/>
        </a:p>
      </dgm:t>
    </dgm:pt>
    <dgm:pt modelId="{94EA7F93-A9D2-4A0B-86CB-B7C2AF70210E}">
      <dgm:prSet phldrT="[Text]"/>
      <dgm:spPr/>
      <dgm:t>
        <a:bodyPr/>
        <a:lstStyle/>
        <a:p>
          <a:r>
            <a:rPr lang="th-TH" dirty="0" smtClean="0"/>
            <a:t>ข้อมูลการชำระคืนก่อนกำหนด</a:t>
          </a:r>
          <a:endParaRPr lang="th-TH" dirty="0"/>
        </a:p>
      </dgm:t>
    </dgm:pt>
    <dgm:pt modelId="{3223538E-6E81-4711-B197-673F86912C06}" type="parTrans" cxnId="{0DF1A26D-DECB-48FB-BE7F-F27C01483589}">
      <dgm:prSet/>
      <dgm:spPr/>
      <dgm:t>
        <a:bodyPr/>
        <a:lstStyle/>
        <a:p>
          <a:endParaRPr lang="th-TH"/>
        </a:p>
      </dgm:t>
    </dgm:pt>
    <dgm:pt modelId="{011677C4-6E98-406F-A86A-369CBBC15346}" type="sibTrans" cxnId="{0DF1A26D-DECB-48FB-BE7F-F27C01483589}">
      <dgm:prSet/>
      <dgm:spPr/>
      <dgm:t>
        <a:bodyPr/>
        <a:lstStyle/>
        <a:p>
          <a:endParaRPr lang="th-TH"/>
        </a:p>
      </dgm:t>
    </dgm:pt>
    <dgm:pt modelId="{9C396AF7-B739-4D6A-8E4F-81FC678D7EF9}">
      <dgm:prSet phldrT="[Text]"/>
      <dgm:spPr/>
      <dgm:t>
        <a:bodyPr/>
        <a:lstStyle/>
        <a:p>
          <a:r>
            <a:rPr lang="th-TH" dirty="0" smtClean="0"/>
            <a:t>ข้อมูลยอดคงค้างรายเดือน</a:t>
          </a:r>
          <a:endParaRPr lang="th-TH" dirty="0"/>
        </a:p>
      </dgm:t>
    </dgm:pt>
    <dgm:pt modelId="{2A155F67-701B-4F0F-AED1-D62AABB6C3F9}" type="parTrans" cxnId="{82AF91E3-9B6A-445C-93E3-80657C29266D}">
      <dgm:prSet/>
      <dgm:spPr/>
      <dgm:t>
        <a:bodyPr/>
        <a:lstStyle/>
        <a:p>
          <a:endParaRPr lang="th-TH"/>
        </a:p>
      </dgm:t>
    </dgm:pt>
    <dgm:pt modelId="{66CB7BDE-598F-49EA-B33A-443FE10F32EC}" type="sibTrans" cxnId="{82AF91E3-9B6A-445C-93E3-80657C29266D}">
      <dgm:prSet/>
      <dgm:spPr/>
      <dgm:t>
        <a:bodyPr/>
        <a:lstStyle/>
        <a:p>
          <a:endParaRPr lang="th-TH"/>
        </a:p>
      </dgm:t>
    </dgm:pt>
    <dgm:pt modelId="{71D91A57-AC93-446E-ADB8-8766EE50C92C}" type="pres">
      <dgm:prSet presAssocID="{32D3D1FF-41BD-4815-A2C5-1713A765FF7A}" presName="CompostProcess" presStyleCnt="0">
        <dgm:presLayoutVars>
          <dgm:dir/>
          <dgm:resizeHandles val="exact"/>
        </dgm:presLayoutVars>
      </dgm:prSet>
      <dgm:spPr/>
    </dgm:pt>
    <dgm:pt modelId="{43AE9F15-ADD0-4287-9136-702A7864C5AC}" type="pres">
      <dgm:prSet presAssocID="{32D3D1FF-41BD-4815-A2C5-1713A765FF7A}" presName="arrow" presStyleLbl="bgShp" presStyleIdx="0" presStyleCnt="1"/>
      <dgm:spPr/>
    </dgm:pt>
    <dgm:pt modelId="{14B2C182-E99E-4C1F-AA36-6F6190821A7F}" type="pres">
      <dgm:prSet presAssocID="{32D3D1FF-41BD-4815-A2C5-1713A765FF7A}" presName="linearProcess" presStyleCnt="0"/>
      <dgm:spPr/>
    </dgm:pt>
    <dgm:pt modelId="{BF6FF4EA-7723-4BAE-897D-41CA9457EA33}" type="pres">
      <dgm:prSet presAssocID="{791DE9CE-2E9F-4587-B400-B1F3FC87D573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AD25C1E-B925-4736-9954-9246C732385A}" type="pres">
      <dgm:prSet presAssocID="{6C2F0493-5FC4-47D4-8D6B-0C9C799CD3FD}" presName="sibTrans" presStyleCnt="0"/>
      <dgm:spPr/>
    </dgm:pt>
    <dgm:pt modelId="{E83657FA-6013-4219-A178-F569219D131E}" type="pres">
      <dgm:prSet presAssocID="{94EA7F93-A9D2-4A0B-86CB-B7C2AF70210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22EA56C-9415-4961-A1F0-038D6AE8F393}" type="pres">
      <dgm:prSet presAssocID="{011677C4-6E98-406F-A86A-369CBBC15346}" presName="sibTrans" presStyleCnt="0"/>
      <dgm:spPr/>
    </dgm:pt>
    <dgm:pt modelId="{EED479A1-345D-42F2-BBEB-65919006FC0A}" type="pres">
      <dgm:prSet presAssocID="{9C396AF7-B739-4D6A-8E4F-81FC678D7EF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18B811DE-7593-40E6-A468-4DB50F3462DD}" type="presOf" srcId="{32D3D1FF-41BD-4815-A2C5-1713A765FF7A}" destId="{71D91A57-AC93-446E-ADB8-8766EE50C92C}" srcOrd="0" destOrd="0" presId="urn:microsoft.com/office/officeart/2005/8/layout/hProcess9"/>
    <dgm:cxn modelId="{0DF1A26D-DECB-48FB-BE7F-F27C01483589}" srcId="{32D3D1FF-41BD-4815-A2C5-1713A765FF7A}" destId="{94EA7F93-A9D2-4A0B-86CB-B7C2AF70210E}" srcOrd="1" destOrd="0" parTransId="{3223538E-6E81-4711-B197-673F86912C06}" sibTransId="{011677C4-6E98-406F-A86A-369CBBC15346}"/>
    <dgm:cxn modelId="{B3089D6E-10BB-430F-BAC6-8BE41F865D4A}" type="presOf" srcId="{791DE9CE-2E9F-4587-B400-B1F3FC87D573}" destId="{BF6FF4EA-7723-4BAE-897D-41CA9457EA33}" srcOrd="0" destOrd="0" presId="urn:microsoft.com/office/officeart/2005/8/layout/hProcess9"/>
    <dgm:cxn modelId="{7D2C6704-6DDF-44FC-A7B1-63CFD9FFB840}" srcId="{32D3D1FF-41BD-4815-A2C5-1713A765FF7A}" destId="{791DE9CE-2E9F-4587-B400-B1F3FC87D573}" srcOrd="0" destOrd="0" parTransId="{4E1EA7E7-7BCE-4BBD-830F-39E05B44C768}" sibTransId="{6C2F0493-5FC4-47D4-8D6B-0C9C799CD3FD}"/>
    <dgm:cxn modelId="{F17B1530-7BA5-40D3-974D-876F430A3A11}" type="presOf" srcId="{94EA7F93-A9D2-4A0B-86CB-B7C2AF70210E}" destId="{E83657FA-6013-4219-A178-F569219D131E}" srcOrd="0" destOrd="0" presId="urn:microsoft.com/office/officeart/2005/8/layout/hProcess9"/>
    <dgm:cxn modelId="{82AF91E3-9B6A-445C-93E3-80657C29266D}" srcId="{32D3D1FF-41BD-4815-A2C5-1713A765FF7A}" destId="{9C396AF7-B739-4D6A-8E4F-81FC678D7EF9}" srcOrd="2" destOrd="0" parTransId="{2A155F67-701B-4F0F-AED1-D62AABB6C3F9}" sibTransId="{66CB7BDE-598F-49EA-B33A-443FE10F32EC}"/>
    <dgm:cxn modelId="{A4567F49-AEA7-42FF-8793-61D7F62D8A27}" type="presOf" srcId="{9C396AF7-B739-4D6A-8E4F-81FC678D7EF9}" destId="{EED479A1-345D-42F2-BBEB-65919006FC0A}" srcOrd="0" destOrd="0" presId="urn:microsoft.com/office/officeart/2005/8/layout/hProcess9"/>
    <dgm:cxn modelId="{E45CC8DF-9C3F-4594-91E2-DC25689A4BE6}" type="presParOf" srcId="{71D91A57-AC93-446E-ADB8-8766EE50C92C}" destId="{43AE9F15-ADD0-4287-9136-702A7864C5AC}" srcOrd="0" destOrd="0" presId="urn:microsoft.com/office/officeart/2005/8/layout/hProcess9"/>
    <dgm:cxn modelId="{43DED3D9-1FC3-4342-A528-6CB68A89F5F5}" type="presParOf" srcId="{71D91A57-AC93-446E-ADB8-8766EE50C92C}" destId="{14B2C182-E99E-4C1F-AA36-6F6190821A7F}" srcOrd="1" destOrd="0" presId="urn:microsoft.com/office/officeart/2005/8/layout/hProcess9"/>
    <dgm:cxn modelId="{33CBD003-A4ED-4E55-8CCB-A4F1A4E3B099}" type="presParOf" srcId="{14B2C182-E99E-4C1F-AA36-6F6190821A7F}" destId="{BF6FF4EA-7723-4BAE-897D-41CA9457EA33}" srcOrd="0" destOrd="0" presId="urn:microsoft.com/office/officeart/2005/8/layout/hProcess9"/>
    <dgm:cxn modelId="{4B031E8D-49ED-43EF-B731-27BAE1E7B6FD}" type="presParOf" srcId="{14B2C182-E99E-4C1F-AA36-6F6190821A7F}" destId="{9AD25C1E-B925-4736-9954-9246C732385A}" srcOrd="1" destOrd="0" presId="urn:microsoft.com/office/officeart/2005/8/layout/hProcess9"/>
    <dgm:cxn modelId="{C53ACB5D-4996-448F-855E-1B3DD21573AC}" type="presParOf" srcId="{14B2C182-E99E-4C1F-AA36-6F6190821A7F}" destId="{E83657FA-6013-4219-A178-F569219D131E}" srcOrd="2" destOrd="0" presId="urn:microsoft.com/office/officeart/2005/8/layout/hProcess9"/>
    <dgm:cxn modelId="{92BD4358-558E-4BAC-90D8-6F127A07608A}" type="presParOf" srcId="{14B2C182-E99E-4C1F-AA36-6F6190821A7F}" destId="{522EA56C-9415-4961-A1F0-038D6AE8F393}" srcOrd="3" destOrd="0" presId="urn:microsoft.com/office/officeart/2005/8/layout/hProcess9"/>
    <dgm:cxn modelId="{0F651DBD-4CB0-462E-B486-F1298FC8ED91}" type="presParOf" srcId="{14B2C182-E99E-4C1F-AA36-6F6190821A7F}" destId="{EED479A1-345D-42F2-BBEB-65919006FC0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1EFA09-DAD0-4B4C-A7F0-5D0A7BD8392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BC01D8F2-D8FE-4E89-A7D9-ED6C3A36C72D}">
      <dgm:prSet phldrT="[Text]" custT="1"/>
      <dgm:spPr>
        <a:solidFill>
          <a:schemeClr val="accent1"/>
        </a:solidFill>
      </dgm:spPr>
      <dgm:t>
        <a:bodyPr/>
        <a:lstStyle/>
        <a:p>
          <a:pPr algn="ctr"/>
          <a:r>
            <a:rPr lang="th-TH" sz="2400" b="1" dirty="0" smtClean="0"/>
            <a:t>ช่องทางการส่งข้อมูล</a:t>
          </a:r>
          <a:endParaRPr lang="th-TH" sz="2400" b="1" dirty="0"/>
        </a:p>
      </dgm:t>
    </dgm:pt>
    <dgm:pt modelId="{E45712FC-DDE6-47F6-9F8E-C5EDFC4D0C4B}" type="parTrans" cxnId="{95FD15B8-78E3-4CF2-AC3B-8F63F4D318E0}">
      <dgm:prSet/>
      <dgm:spPr/>
      <dgm:t>
        <a:bodyPr/>
        <a:lstStyle/>
        <a:p>
          <a:pPr algn="ctr"/>
          <a:endParaRPr lang="th-TH" sz="1600"/>
        </a:p>
      </dgm:t>
    </dgm:pt>
    <dgm:pt modelId="{AC7F501E-C5AE-4F85-8F3E-8D441DB0FD14}" type="sibTrans" cxnId="{95FD15B8-78E3-4CF2-AC3B-8F63F4D318E0}">
      <dgm:prSet/>
      <dgm:spPr/>
      <dgm:t>
        <a:bodyPr/>
        <a:lstStyle/>
        <a:p>
          <a:pPr algn="ctr"/>
          <a:endParaRPr lang="th-TH" sz="1600"/>
        </a:p>
      </dgm:t>
    </dgm:pt>
    <dgm:pt modelId="{50D0DECF-2BFE-4E00-8B8D-15990E309A1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en-US" sz="2000" b="1" dirty="0" smtClean="0"/>
            <a:t>DA-Extranet</a:t>
          </a:r>
          <a:endParaRPr lang="th-TH" sz="2000" b="1" dirty="0"/>
        </a:p>
      </dgm:t>
    </dgm:pt>
    <dgm:pt modelId="{A95F86AF-DCEE-4A70-8EB3-1F72894D64DF}" type="parTrans" cxnId="{8D6549A2-93EF-4016-8548-AFF718CC21E7}">
      <dgm:prSet/>
      <dgm:spPr/>
      <dgm:t>
        <a:bodyPr/>
        <a:lstStyle/>
        <a:p>
          <a:pPr algn="ctr"/>
          <a:endParaRPr lang="th-TH" sz="1600"/>
        </a:p>
      </dgm:t>
    </dgm:pt>
    <dgm:pt modelId="{02B45628-79D2-419C-9035-BD21BD4232BA}" type="sibTrans" cxnId="{8D6549A2-93EF-4016-8548-AFF718CC21E7}">
      <dgm:prSet/>
      <dgm:spPr/>
      <dgm:t>
        <a:bodyPr/>
        <a:lstStyle/>
        <a:p>
          <a:pPr algn="ctr"/>
          <a:endParaRPr lang="th-TH" sz="1600"/>
        </a:p>
      </dgm:t>
    </dgm:pt>
    <dgm:pt modelId="{8B4B1B61-A9E7-4CDE-BB08-A0CE99C2A30D}">
      <dgm:prSet phldrT="[Text]" custT="1"/>
      <dgm:spPr>
        <a:solidFill>
          <a:schemeClr val="accent1"/>
        </a:solidFill>
      </dgm:spPr>
      <dgm:t>
        <a:bodyPr/>
        <a:lstStyle/>
        <a:p>
          <a:pPr algn="ctr"/>
          <a:r>
            <a:rPr lang="th-TH" sz="2400" b="1" dirty="0" smtClean="0"/>
            <a:t>รอบการส่งข้อมูล</a:t>
          </a:r>
          <a:endParaRPr lang="th-TH" sz="2400" b="1" dirty="0"/>
        </a:p>
      </dgm:t>
    </dgm:pt>
    <dgm:pt modelId="{5CA842E3-8ABA-4A4D-8CE8-E7663838FCDE}" type="parTrans" cxnId="{D35EDA2D-1A13-4A09-B7F2-8CB9B13E144B}">
      <dgm:prSet/>
      <dgm:spPr/>
      <dgm:t>
        <a:bodyPr/>
        <a:lstStyle/>
        <a:p>
          <a:pPr algn="ctr"/>
          <a:endParaRPr lang="th-TH" sz="1600"/>
        </a:p>
      </dgm:t>
    </dgm:pt>
    <dgm:pt modelId="{22D4D432-8B22-4A74-9298-B03C0ACF1981}" type="sibTrans" cxnId="{D35EDA2D-1A13-4A09-B7F2-8CB9B13E144B}">
      <dgm:prSet/>
      <dgm:spPr/>
      <dgm:t>
        <a:bodyPr/>
        <a:lstStyle/>
        <a:p>
          <a:pPr algn="ctr"/>
          <a:endParaRPr lang="th-TH" sz="1600"/>
        </a:p>
      </dgm:t>
    </dgm:pt>
    <dgm:pt modelId="{8A53E75E-B1C6-4CA1-8589-4ED1EA25E3E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การกู้ยืม </a:t>
          </a:r>
          <a:r>
            <a:rPr lang="en-US" sz="2000" b="1" dirty="0" smtClean="0"/>
            <a:t>: </a:t>
          </a:r>
          <a:r>
            <a:rPr lang="th-TH" sz="2000" b="1" dirty="0" smtClean="0"/>
            <a:t>ส่งภายใน 11.00 น. ของวันที่ขอเบิกเงิน</a:t>
          </a:r>
          <a:endParaRPr lang="th-TH" sz="2000" b="1" dirty="0"/>
        </a:p>
      </dgm:t>
    </dgm:pt>
    <dgm:pt modelId="{2396A032-1B6C-4B36-83EB-F51C105BF69C}" type="parTrans" cxnId="{D0DA62BA-5D44-4762-B1C1-ABAB6B94135D}">
      <dgm:prSet/>
      <dgm:spPr/>
      <dgm:t>
        <a:bodyPr/>
        <a:lstStyle/>
        <a:p>
          <a:pPr algn="ctr"/>
          <a:endParaRPr lang="th-TH" sz="1600"/>
        </a:p>
      </dgm:t>
    </dgm:pt>
    <dgm:pt modelId="{E65B8C76-F6E4-4717-A150-726CD31162F4}" type="sibTrans" cxnId="{D0DA62BA-5D44-4762-B1C1-ABAB6B94135D}">
      <dgm:prSet/>
      <dgm:spPr/>
      <dgm:t>
        <a:bodyPr/>
        <a:lstStyle/>
        <a:p>
          <a:pPr algn="ctr"/>
          <a:endParaRPr lang="th-TH" sz="1600"/>
        </a:p>
      </dgm:t>
    </dgm:pt>
    <dgm:pt modelId="{3DD386DE-C131-4A31-A430-561C884AE654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การชำระหนี้ก่อนกำหนด </a:t>
          </a:r>
          <a:r>
            <a:rPr lang="en-US" sz="2000" b="1" dirty="0" smtClean="0"/>
            <a:t>: </a:t>
          </a:r>
          <a:r>
            <a:rPr lang="th-TH" sz="2000" b="1" dirty="0" smtClean="0"/>
            <a:t>ส่งภายใน 11.00 น. ของวันที่ขอชำระหนี้</a:t>
          </a:r>
          <a:endParaRPr lang="th-TH" sz="2000" b="1" dirty="0"/>
        </a:p>
      </dgm:t>
    </dgm:pt>
    <dgm:pt modelId="{6D8E1842-B4E4-4F5E-B650-ED6D32CA7BB4}" type="parTrans" cxnId="{592F6301-2F69-4F22-95D7-96AC70E8FA3A}">
      <dgm:prSet/>
      <dgm:spPr/>
      <dgm:t>
        <a:bodyPr/>
        <a:lstStyle/>
        <a:p>
          <a:pPr algn="ctr"/>
          <a:endParaRPr lang="th-TH" sz="1600"/>
        </a:p>
      </dgm:t>
    </dgm:pt>
    <dgm:pt modelId="{5031E16A-B6E1-44FC-8513-9CDFF2EFD459}" type="sibTrans" cxnId="{592F6301-2F69-4F22-95D7-96AC70E8FA3A}">
      <dgm:prSet/>
      <dgm:spPr/>
      <dgm:t>
        <a:bodyPr/>
        <a:lstStyle/>
        <a:p>
          <a:pPr algn="ctr"/>
          <a:endParaRPr lang="th-TH" sz="1600"/>
        </a:p>
      </dgm:t>
    </dgm:pt>
    <dgm:pt modelId="{3124C8B6-7241-430E-8011-465EF46819CA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การกู้ยืม/ชำระก่อนกำหนด </a:t>
          </a:r>
          <a:r>
            <a:rPr lang="en-US" sz="2000" b="1" dirty="0" smtClean="0"/>
            <a:t>: </a:t>
          </a:r>
          <a:r>
            <a:rPr lang="th-TH" sz="2000" b="1" dirty="0" smtClean="0"/>
            <a:t>ติดตามผลผ่านช่องทาง </a:t>
          </a:r>
          <a:r>
            <a:rPr lang="en-US" sz="1800" b="1" dirty="0" smtClean="0">
              <a:cs typeface="+mn-cs"/>
            </a:rPr>
            <a:t>DA Extranet/</a:t>
          </a:r>
          <a:r>
            <a:rPr lang="th-TH" sz="1800" b="1" dirty="0" smtClean="0">
              <a:cs typeface="+mn-cs"/>
            </a:rPr>
            <a:t>รับเอกสารรายงานผลที่ ธปท.</a:t>
          </a:r>
          <a:endParaRPr lang="th-TH" sz="1800" b="1" dirty="0">
            <a:cs typeface="+mn-cs"/>
          </a:endParaRPr>
        </a:p>
      </dgm:t>
    </dgm:pt>
    <dgm:pt modelId="{FD962BB0-43FB-49DE-9164-D6917000E2B5}" type="parTrans" cxnId="{47FB50A9-ACA6-4F5F-936A-E88FD139F3A4}">
      <dgm:prSet/>
      <dgm:spPr/>
      <dgm:t>
        <a:bodyPr/>
        <a:lstStyle/>
        <a:p>
          <a:pPr algn="ctr"/>
          <a:endParaRPr lang="th-TH" sz="1600"/>
        </a:p>
      </dgm:t>
    </dgm:pt>
    <dgm:pt modelId="{D3FA499A-0076-49AD-998B-703FCCC5945D}" type="sibTrans" cxnId="{47FB50A9-ACA6-4F5F-936A-E88FD139F3A4}">
      <dgm:prSet/>
      <dgm:spPr/>
      <dgm:t>
        <a:bodyPr/>
        <a:lstStyle/>
        <a:p>
          <a:pPr algn="ctr"/>
          <a:endParaRPr lang="th-TH" sz="1600"/>
        </a:p>
      </dgm:t>
    </dgm:pt>
    <dgm:pt modelId="{8287244B-90AA-4788-B29B-F91CA064544D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การชำระหนี้เมื่อครบกำหนด </a:t>
          </a:r>
          <a:r>
            <a:rPr lang="en-US" sz="2000" b="1" dirty="0" smtClean="0"/>
            <a:t>: </a:t>
          </a:r>
          <a:r>
            <a:rPr lang="th-TH" sz="2000" b="1" dirty="0" smtClean="0"/>
            <a:t>รับเอกสารรายงานผลฯ ที่ ธปท.</a:t>
          </a:r>
          <a:endParaRPr lang="th-TH" sz="2000" b="1" dirty="0"/>
        </a:p>
      </dgm:t>
    </dgm:pt>
    <dgm:pt modelId="{759A6568-4CE1-49D5-9C10-748BF8EEA1D4}" type="parTrans" cxnId="{72122B66-E00E-4221-A906-46450EEA8203}">
      <dgm:prSet/>
      <dgm:spPr/>
      <dgm:t>
        <a:bodyPr/>
        <a:lstStyle/>
        <a:p>
          <a:pPr algn="ctr"/>
          <a:endParaRPr lang="th-TH" sz="1600"/>
        </a:p>
      </dgm:t>
    </dgm:pt>
    <dgm:pt modelId="{796DB7C5-A7B2-475C-A54D-3251D9422949}" type="sibTrans" cxnId="{72122B66-E00E-4221-A906-46450EEA8203}">
      <dgm:prSet/>
      <dgm:spPr/>
      <dgm:t>
        <a:bodyPr/>
        <a:lstStyle/>
        <a:p>
          <a:pPr algn="ctr"/>
          <a:endParaRPr lang="th-TH" sz="1600"/>
        </a:p>
      </dgm:t>
    </dgm:pt>
    <dgm:pt modelId="{EE67EA73-2D6E-4D8F-97BB-FE001E34D3FC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ข้อมูลยอดคงค้างรายเดือน </a:t>
          </a:r>
          <a:r>
            <a:rPr lang="en-US" sz="2000" b="1" dirty="0" smtClean="0"/>
            <a:t>: </a:t>
          </a:r>
          <a:r>
            <a:rPr lang="th-TH" sz="2000" b="1" dirty="0" smtClean="0"/>
            <a:t>ส่งภายใน 7 วันทำการ นับจากวันสิ้นเดือน</a:t>
          </a:r>
          <a:endParaRPr lang="th-TH" sz="2000" b="1" dirty="0"/>
        </a:p>
      </dgm:t>
    </dgm:pt>
    <dgm:pt modelId="{D487A5D7-81D3-4443-840F-5564343AEFA5}" type="parTrans" cxnId="{DEFD0CAD-74F8-4CC0-8C29-3E81F3B0A715}">
      <dgm:prSet/>
      <dgm:spPr/>
      <dgm:t>
        <a:bodyPr/>
        <a:lstStyle/>
        <a:p>
          <a:pPr algn="ctr"/>
          <a:endParaRPr lang="th-TH" sz="1600"/>
        </a:p>
      </dgm:t>
    </dgm:pt>
    <dgm:pt modelId="{B6AD137D-8224-4708-9411-854DBC8AE38E}" type="sibTrans" cxnId="{DEFD0CAD-74F8-4CC0-8C29-3E81F3B0A715}">
      <dgm:prSet/>
      <dgm:spPr/>
      <dgm:t>
        <a:bodyPr/>
        <a:lstStyle/>
        <a:p>
          <a:pPr algn="ctr"/>
          <a:endParaRPr lang="th-TH" sz="1600"/>
        </a:p>
      </dgm:t>
    </dgm:pt>
    <dgm:pt modelId="{1277BCFB-9D99-46E5-9074-EC6351A979D8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ประมาณการเบิกใช้วงเงินรายสัปดาห์ </a:t>
          </a:r>
          <a:r>
            <a:rPr lang="en-US" sz="2000" b="1" dirty="0" smtClean="0"/>
            <a:t>: </a:t>
          </a:r>
          <a:r>
            <a:rPr lang="th-TH" sz="2000" b="1" dirty="0" smtClean="0"/>
            <a:t>ภายในวันทำการสุดท้ายของสัปดาห์</a:t>
          </a:r>
          <a:endParaRPr lang="th-TH" sz="2000" b="1" dirty="0"/>
        </a:p>
      </dgm:t>
    </dgm:pt>
    <dgm:pt modelId="{0BBD5E6B-6BDB-41C1-9B93-6112BCABE0AA}" type="parTrans" cxnId="{8AFD2D8A-4D3E-4FFA-8CC4-C4E29C6789FA}">
      <dgm:prSet/>
      <dgm:spPr/>
      <dgm:t>
        <a:bodyPr/>
        <a:lstStyle/>
        <a:p>
          <a:pPr algn="ctr"/>
          <a:endParaRPr lang="th-TH" sz="1600"/>
        </a:p>
      </dgm:t>
    </dgm:pt>
    <dgm:pt modelId="{CA278011-464C-4A2D-9E25-7AB1D686534F}" type="sibTrans" cxnId="{8AFD2D8A-4D3E-4FFA-8CC4-C4E29C6789FA}">
      <dgm:prSet/>
      <dgm:spPr/>
      <dgm:t>
        <a:bodyPr/>
        <a:lstStyle/>
        <a:p>
          <a:pPr algn="ctr"/>
          <a:endParaRPr lang="th-TH" sz="1600"/>
        </a:p>
      </dgm:t>
    </dgm:pt>
    <dgm:pt modelId="{2258831C-0846-4B49-93CE-977FA9EE70B3}">
      <dgm:prSet phldrT="[Text]" custT="1"/>
      <dgm:spPr>
        <a:solidFill>
          <a:schemeClr val="accent1"/>
        </a:solidFill>
      </dgm:spPr>
      <dgm:t>
        <a:bodyPr/>
        <a:lstStyle/>
        <a:p>
          <a:pPr algn="ctr"/>
          <a:r>
            <a:rPr lang="th-TH" sz="2400" b="1" dirty="0" smtClean="0"/>
            <a:t>การติดตามผล</a:t>
          </a:r>
          <a:endParaRPr lang="th-TH" sz="2400" b="1" dirty="0"/>
        </a:p>
      </dgm:t>
    </dgm:pt>
    <dgm:pt modelId="{B42C314F-E3F2-4D95-BCAD-86CE912D5D25}" type="parTrans" cxnId="{2472D998-F383-454A-A9A7-24187EFD7C1A}">
      <dgm:prSet/>
      <dgm:spPr/>
      <dgm:t>
        <a:bodyPr/>
        <a:lstStyle/>
        <a:p>
          <a:pPr algn="ctr"/>
          <a:endParaRPr lang="th-TH" sz="1600"/>
        </a:p>
      </dgm:t>
    </dgm:pt>
    <dgm:pt modelId="{B13DBD9F-5977-46A3-B44B-8123C1BB5E9A}" type="sibTrans" cxnId="{2472D998-F383-454A-A9A7-24187EFD7C1A}">
      <dgm:prSet/>
      <dgm:spPr/>
      <dgm:t>
        <a:bodyPr/>
        <a:lstStyle/>
        <a:p>
          <a:pPr algn="ctr"/>
          <a:endParaRPr lang="th-TH" sz="1600"/>
        </a:p>
      </dgm:t>
    </dgm:pt>
    <dgm:pt modelId="{44750335-5639-4CC7-A8C9-809F55007CF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l"/>
          <a:r>
            <a:rPr lang="th-TH" sz="2000" b="1" u="sng" dirty="0" smtClean="0"/>
            <a:t>การรายงานยอดคงค้าง </a:t>
          </a:r>
          <a:r>
            <a:rPr lang="en-US" sz="2000" b="1" dirty="0" smtClean="0"/>
            <a:t>:</a:t>
          </a:r>
          <a:r>
            <a:rPr lang="en-US" sz="1800" b="1" dirty="0" smtClean="0">
              <a:cs typeface="+mn-cs"/>
            </a:rPr>
            <a:t> </a:t>
          </a:r>
          <a:r>
            <a:rPr lang="th-TH" sz="1800" b="1" dirty="0" smtClean="0">
              <a:cs typeface="+mn-cs"/>
            </a:rPr>
            <a:t>ติดตามผลผ่านช่องทาง </a:t>
          </a:r>
          <a:r>
            <a:rPr lang="en-US" sz="1800" b="1" dirty="0" smtClean="0">
              <a:cs typeface="+mn-cs"/>
            </a:rPr>
            <a:t>DA Extranet</a:t>
          </a:r>
          <a:endParaRPr lang="th-TH" sz="1800" b="1" dirty="0">
            <a:cs typeface="+mn-cs"/>
          </a:endParaRPr>
        </a:p>
      </dgm:t>
    </dgm:pt>
    <dgm:pt modelId="{EF76168D-C801-48D1-9F02-547E5F44EB51}" type="parTrans" cxnId="{6677F6C0-B891-4D70-8D77-0FBC561F7183}">
      <dgm:prSet/>
      <dgm:spPr/>
    </dgm:pt>
    <dgm:pt modelId="{D4E95F80-63F3-472F-A7E6-393387EBAAB4}" type="sibTrans" cxnId="{6677F6C0-B891-4D70-8D77-0FBC561F7183}">
      <dgm:prSet/>
      <dgm:spPr/>
    </dgm:pt>
    <dgm:pt modelId="{201A76AA-AECE-4628-8C1C-4E53C0BBFB07}" type="pres">
      <dgm:prSet presAssocID="{831EFA09-DAD0-4B4C-A7F0-5D0A7BD8392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360012EE-8C10-43B4-A51F-17A265E3FF47}" type="pres">
      <dgm:prSet presAssocID="{BC01D8F2-D8FE-4E89-A7D9-ED6C3A36C72D}" presName="linNode" presStyleCnt="0"/>
      <dgm:spPr/>
    </dgm:pt>
    <dgm:pt modelId="{6CEFFDA7-3C05-4ED6-AF22-FCDB3D34FC2D}" type="pres">
      <dgm:prSet presAssocID="{BC01D8F2-D8FE-4E89-A7D9-ED6C3A36C72D}" presName="parentText" presStyleLbl="node1" presStyleIdx="0" presStyleCnt="3" custScaleX="60681" custScaleY="23866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BBB0CFE-3872-4C94-A99D-847F54416079}" type="pres">
      <dgm:prSet presAssocID="{BC01D8F2-D8FE-4E89-A7D9-ED6C3A36C72D}" presName="descendantText" presStyleLbl="alignAccFollowNode1" presStyleIdx="0" presStyleCnt="3" custScaleX="127143" custScaleY="27207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5630C1D-384F-4A89-ADB5-09681769C6DE}" type="pres">
      <dgm:prSet presAssocID="{AC7F501E-C5AE-4F85-8F3E-8D441DB0FD14}" presName="sp" presStyleCnt="0"/>
      <dgm:spPr/>
    </dgm:pt>
    <dgm:pt modelId="{210662F6-F347-48F5-B553-F804B2228382}" type="pres">
      <dgm:prSet presAssocID="{8B4B1B61-A9E7-4CDE-BB08-A0CE99C2A30D}" presName="linNode" presStyleCnt="0"/>
      <dgm:spPr/>
    </dgm:pt>
    <dgm:pt modelId="{91E33CF3-6F86-4917-B33A-811DE80EA587}" type="pres">
      <dgm:prSet presAssocID="{8B4B1B61-A9E7-4CDE-BB08-A0CE99C2A30D}" presName="parentText" presStyleLbl="node1" presStyleIdx="1" presStyleCnt="3" custScaleX="60681" custScaleY="52713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207DD89-B15F-4E5B-9482-C8BF8A6178B2}" type="pres">
      <dgm:prSet presAssocID="{8B4B1B61-A9E7-4CDE-BB08-A0CE99C2A30D}" presName="descendantText" presStyleLbl="alignAccFollowNode1" presStyleIdx="1" presStyleCnt="3" custScaleX="124574" custScaleY="62598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B70A733-3043-44D5-87FC-3A4E5EAF60E4}" type="pres">
      <dgm:prSet presAssocID="{22D4D432-8B22-4A74-9298-B03C0ACF1981}" presName="sp" presStyleCnt="0"/>
      <dgm:spPr/>
    </dgm:pt>
    <dgm:pt modelId="{DC9CA55A-1591-440A-8544-E89EB690F7F6}" type="pres">
      <dgm:prSet presAssocID="{2258831C-0846-4B49-93CE-977FA9EE70B3}" presName="linNode" presStyleCnt="0"/>
      <dgm:spPr/>
    </dgm:pt>
    <dgm:pt modelId="{88D82E8B-6BC2-40CA-8357-BF53F9E25A51}" type="pres">
      <dgm:prSet presAssocID="{2258831C-0846-4B49-93CE-977FA9EE70B3}" presName="parentText" presStyleLbl="node1" presStyleIdx="2" presStyleCnt="3" custScaleX="60681" custScaleY="27207">
        <dgm:presLayoutVars>
          <dgm:chMax val="1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460DE51C-FD9E-4163-91C1-839400E1C8E7}" type="pres">
      <dgm:prSet presAssocID="{2258831C-0846-4B49-93CE-977FA9EE70B3}" presName="descendantText" presStyleLbl="alignAccFollowNode1" presStyleIdx="2" presStyleCnt="3" custScaleX="129269" custScaleY="3152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8D6549A2-93EF-4016-8548-AFF718CC21E7}" srcId="{BC01D8F2-D8FE-4E89-A7D9-ED6C3A36C72D}" destId="{50D0DECF-2BFE-4E00-8B8D-15990E309A10}" srcOrd="0" destOrd="0" parTransId="{A95F86AF-DCEE-4A70-8EB3-1F72894D64DF}" sibTransId="{02B45628-79D2-419C-9035-BD21BD4232BA}"/>
    <dgm:cxn modelId="{3F5A138C-25AE-4D88-83DF-71A7A15EFC43}" type="presOf" srcId="{2258831C-0846-4B49-93CE-977FA9EE70B3}" destId="{88D82E8B-6BC2-40CA-8357-BF53F9E25A51}" srcOrd="0" destOrd="0" presId="urn:microsoft.com/office/officeart/2005/8/layout/vList5"/>
    <dgm:cxn modelId="{620BA82F-98EC-44A5-A141-27C83CBB476E}" type="presOf" srcId="{8A53E75E-B1C6-4CA1-8589-4ED1EA25E3E0}" destId="{6207DD89-B15F-4E5B-9482-C8BF8A6178B2}" srcOrd="0" destOrd="0" presId="urn:microsoft.com/office/officeart/2005/8/layout/vList5"/>
    <dgm:cxn modelId="{B3623682-8651-49E2-A2D8-E134635D8DC4}" type="presOf" srcId="{BC01D8F2-D8FE-4E89-A7D9-ED6C3A36C72D}" destId="{6CEFFDA7-3C05-4ED6-AF22-FCDB3D34FC2D}" srcOrd="0" destOrd="0" presId="urn:microsoft.com/office/officeart/2005/8/layout/vList5"/>
    <dgm:cxn modelId="{8AFD2D8A-4D3E-4FFA-8CC4-C4E29C6789FA}" srcId="{8B4B1B61-A9E7-4CDE-BB08-A0CE99C2A30D}" destId="{1277BCFB-9D99-46E5-9074-EC6351A979D8}" srcOrd="3" destOrd="0" parTransId="{0BBD5E6B-6BDB-41C1-9B93-6112BCABE0AA}" sibTransId="{CA278011-464C-4A2D-9E25-7AB1D686534F}"/>
    <dgm:cxn modelId="{A2954292-884D-4AE8-9375-27ACBDC1F512}" type="presOf" srcId="{3124C8B6-7241-430E-8011-465EF46819CA}" destId="{460DE51C-FD9E-4163-91C1-839400E1C8E7}" srcOrd="0" destOrd="0" presId="urn:microsoft.com/office/officeart/2005/8/layout/vList5"/>
    <dgm:cxn modelId="{D0DA62BA-5D44-4762-B1C1-ABAB6B94135D}" srcId="{8B4B1B61-A9E7-4CDE-BB08-A0CE99C2A30D}" destId="{8A53E75E-B1C6-4CA1-8589-4ED1EA25E3E0}" srcOrd="0" destOrd="0" parTransId="{2396A032-1B6C-4B36-83EB-F51C105BF69C}" sibTransId="{E65B8C76-F6E4-4717-A150-726CD31162F4}"/>
    <dgm:cxn modelId="{72122B66-E00E-4221-A906-46450EEA8203}" srcId="{2258831C-0846-4B49-93CE-977FA9EE70B3}" destId="{8287244B-90AA-4788-B29B-F91CA064544D}" srcOrd="2" destOrd="0" parTransId="{759A6568-4CE1-49D5-9C10-748BF8EEA1D4}" sibTransId="{796DB7C5-A7B2-475C-A54D-3251D9422949}"/>
    <dgm:cxn modelId="{9791E483-BCB4-4B69-8359-8D16FB67CA93}" type="presOf" srcId="{3DD386DE-C131-4A31-A430-561C884AE654}" destId="{6207DD89-B15F-4E5B-9482-C8BF8A6178B2}" srcOrd="0" destOrd="1" presId="urn:microsoft.com/office/officeart/2005/8/layout/vList5"/>
    <dgm:cxn modelId="{A6D1A60F-4837-4BB8-AEA8-7A08F171BDE7}" type="presOf" srcId="{8B4B1B61-A9E7-4CDE-BB08-A0CE99C2A30D}" destId="{91E33CF3-6F86-4917-B33A-811DE80EA587}" srcOrd="0" destOrd="0" presId="urn:microsoft.com/office/officeart/2005/8/layout/vList5"/>
    <dgm:cxn modelId="{98135F6A-19FD-42FD-8379-DDC69A265925}" type="presOf" srcId="{50D0DECF-2BFE-4E00-8B8D-15990E309A10}" destId="{BBBB0CFE-3872-4C94-A99D-847F54416079}" srcOrd="0" destOrd="0" presId="urn:microsoft.com/office/officeart/2005/8/layout/vList5"/>
    <dgm:cxn modelId="{69653932-D243-4C6A-99CD-67B8A0FB9D39}" type="presOf" srcId="{44750335-5639-4CC7-A8C9-809F55007CF5}" destId="{460DE51C-FD9E-4163-91C1-839400E1C8E7}" srcOrd="0" destOrd="1" presId="urn:microsoft.com/office/officeart/2005/8/layout/vList5"/>
    <dgm:cxn modelId="{47FB50A9-ACA6-4F5F-936A-E88FD139F3A4}" srcId="{2258831C-0846-4B49-93CE-977FA9EE70B3}" destId="{3124C8B6-7241-430E-8011-465EF46819CA}" srcOrd="0" destOrd="0" parTransId="{FD962BB0-43FB-49DE-9164-D6917000E2B5}" sibTransId="{D3FA499A-0076-49AD-998B-703FCCC5945D}"/>
    <dgm:cxn modelId="{592F6301-2F69-4F22-95D7-96AC70E8FA3A}" srcId="{8B4B1B61-A9E7-4CDE-BB08-A0CE99C2A30D}" destId="{3DD386DE-C131-4A31-A430-561C884AE654}" srcOrd="1" destOrd="0" parTransId="{6D8E1842-B4E4-4F5E-B650-ED6D32CA7BB4}" sibTransId="{5031E16A-B6E1-44FC-8513-9CDFF2EFD459}"/>
    <dgm:cxn modelId="{EE69E970-CA21-47FC-97D2-5EA275BC7FB5}" type="presOf" srcId="{EE67EA73-2D6E-4D8F-97BB-FE001E34D3FC}" destId="{6207DD89-B15F-4E5B-9482-C8BF8A6178B2}" srcOrd="0" destOrd="2" presId="urn:microsoft.com/office/officeart/2005/8/layout/vList5"/>
    <dgm:cxn modelId="{D06CC57B-5979-4CBF-9F0E-79BCAD5219F6}" type="presOf" srcId="{1277BCFB-9D99-46E5-9074-EC6351A979D8}" destId="{6207DD89-B15F-4E5B-9482-C8BF8A6178B2}" srcOrd="0" destOrd="3" presId="urn:microsoft.com/office/officeart/2005/8/layout/vList5"/>
    <dgm:cxn modelId="{6677F6C0-B891-4D70-8D77-0FBC561F7183}" srcId="{2258831C-0846-4B49-93CE-977FA9EE70B3}" destId="{44750335-5639-4CC7-A8C9-809F55007CF5}" srcOrd="1" destOrd="0" parTransId="{EF76168D-C801-48D1-9F02-547E5F44EB51}" sibTransId="{D4E95F80-63F3-472F-A7E6-393387EBAAB4}"/>
    <dgm:cxn modelId="{2472D998-F383-454A-A9A7-24187EFD7C1A}" srcId="{831EFA09-DAD0-4B4C-A7F0-5D0A7BD83923}" destId="{2258831C-0846-4B49-93CE-977FA9EE70B3}" srcOrd="2" destOrd="0" parTransId="{B42C314F-E3F2-4D95-BCAD-86CE912D5D25}" sibTransId="{B13DBD9F-5977-46A3-B44B-8123C1BB5E9A}"/>
    <dgm:cxn modelId="{95FD15B8-78E3-4CF2-AC3B-8F63F4D318E0}" srcId="{831EFA09-DAD0-4B4C-A7F0-5D0A7BD83923}" destId="{BC01D8F2-D8FE-4E89-A7D9-ED6C3A36C72D}" srcOrd="0" destOrd="0" parTransId="{E45712FC-DDE6-47F6-9F8E-C5EDFC4D0C4B}" sibTransId="{AC7F501E-C5AE-4F85-8F3E-8D441DB0FD14}"/>
    <dgm:cxn modelId="{DEFD0CAD-74F8-4CC0-8C29-3E81F3B0A715}" srcId="{8B4B1B61-A9E7-4CDE-BB08-A0CE99C2A30D}" destId="{EE67EA73-2D6E-4D8F-97BB-FE001E34D3FC}" srcOrd="2" destOrd="0" parTransId="{D487A5D7-81D3-4443-840F-5564343AEFA5}" sibTransId="{B6AD137D-8224-4708-9411-854DBC8AE38E}"/>
    <dgm:cxn modelId="{D35EDA2D-1A13-4A09-B7F2-8CB9B13E144B}" srcId="{831EFA09-DAD0-4B4C-A7F0-5D0A7BD83923}" destId="{8B4B1B61-A9E7-4CDE-BB08-A0CE99C2A30D}" srcOrd="1" destOrd="0" parTransId="{5CA842E3-8ABA-4A4D-8CE8-E7663838FCDE}" sibTransId="{22D4D432-8B22-4A74-9298-B03C0ACF1981}"/>
    <dgm:cxn modelId="{CA048F64-9A37-4380-94CC-B31BFB0C8971}" type="presOf" srcId="{8287244B-90AA-4788-B29B-F91CA064544D}" destId="{460DE51C-FD9E-4163-91C1-839400E1C8E7}" srcOrd="0" destOrd="2" presId="urn:microsoft.com/office/officeart/2005/8/layout/vList5"/>
    <dgm:cxn modelId="{E9E7B0E8-E887-4A39-99D5-E71D5C6DFF94}" type="presOf" srcId="{831EFA09-DAD0-4B4C-A7F0-5D0A7BD83923}" destId="{201A76AA-AECE-4628-8C1C-4E53C0BBFB07}" srcOrd="0" destOrd="0" presId="urn:microsoft.com/office/officeart/2005/8/layout/vList5"/>
    <dgm:cxn modelId="{48589D74-8485-4B2B-AF40-13BA01E6D5FF}" type="presParOf" srcId="{201A76AA-AECE-4628-8C1C-4E53C0BBFB07}" destId="{360012EE-8C10-43B4-A51F-17A265E3FF47}" srcOrd="0" destOrd="0" presId="urn:microsoft.com/office/officeart/2005/8/layout/vList5"/>
    <dgm:cxn modelId="{668FCE1A-5577-47E1-9D47-76824EE8759C}" type="presParOf" srcId="{360012EE-8C10-43B4-A51F-17A265E3FF47}" destId="{6CEFFDA7-3C05-4ED6-AF22-FCDB3D34FC2D}" srcOrd="0" destOrd="0" presId="urn:microsoft.com/office/officeart/2005/8/layout/vList5"/>
    <dgm:cxn modelId="{444AC3B7-0C67-4760-9E00-18F73D4A10F2}" type="presParOf" srcId="{360012EE-8C10-43B4-A51F-17A265E3FF47}" destId="{BBBB0CFE-3872-4C94-A99D-847F54416079}" srcOrd="1" destOrd="0" presId="urn:microsoft.com/office/officeart/2005/8/layout/vList5"/>
    <dgm:cxn modelId="{FA78A496-8EE5-41AB-A3BC-9F6616254D5D}" type="presParOf" srcId="{201A76AA-AECE-4628-8C1C-4E53C0BBFB07}" destId="{F5630C1D-384F-4A89-ADB5-09681769C6DE}" srcOrd="1" destOrd="0" presId="urn:microsoft.com/office/officeart/2005/8/layout/vList5"/>
    <dgm:cxn modelId="{0CF11E15-4AFD-4177-A06A-9D3901D6B879}" type="presParOf" srcId="{201A76AA-AECE-4628-8C1C-4E53C0BBFB07}" destId="{210662F6-F347-48F5-B553-F804B2228382}" srcOrd="2" destOrd="0" presId="urn:microsoft.com/office/officeart/2005/8/layout/vList5"/>
    <dgm:cxn modelId="{7F14FE46-B1B2-43B4-B801-EE617A2CF45A}" type="presParOf" srcId="{210662F6-F347-48F5-B553-F804B2228382}" destId="{91E33CF3-6F86-4917-B33A-811DE80EA587}" srcOrd="0" destOrd="0" presId="urn:microsoft.com/office/officeart/2005/8/layout/vList5"/>
    <dgm:cxn modelId="{E1456B27-BEB3-48EC-9859-7D5385F4269B}" type="presParOf" srcId="{210662F6-F347-48F5-B553-F804B2228382}" destId="{6207DD89-B15F-4E5B-9482-C8BF8A6178B2}" srcOrd="1" destOrd="0" presId="urn:microsoft.com/office/officeart/2005/8/layout/vList5"/>
    <dgm:cxn modelId="{5DC55A9A-1237-487E-8626-F80A9591154C}" type="presParOf" srcId="{201A76AA-AECE-4628-8C1C-4E53C0BBFB07}" destId="{0B70A733-3043-44D5-87FC-3A4E5EAF60E4}" srcOrd="3" destOrd="0" presId="urn:microsoft.com/office/officeart/2005/8/layout/vList5"/>
    <dgm:cxn modelId="{F6288771-74E6-4AE3-B0B3-B36FA79151E3}" type="presParOf" srcId="{201A76AA-AECE-4628-8C1C-4E53C0BBFB07}" destId="{DC9CA55A-1591-440A-8544-E89EB690F7F6}" srcOrd="4" destOrd="0" presId="urn:microsoft.com/office/officeart/2005/8/layout/vList5"/>
    <dgm:cxn modelId="{4E81CDF4-493B-47B1-AA7B-2387F63922F1}" type="presParOf" srcId="{DC9CA55A-1591-440A-8544-E89EB690F7F6}" destId="{88D82E8B-6BC2-40CA-8357-BF53F9E25A51}" srcOrd="0" destOrd="0" presId="urn:microsoft.com/office/officeart/2005/8/layout/vList5"/>
    <dgm:cxn modelId="{0EE30FDE-9387-470C-94E8-566BC3A45548}" type="presParOf" srcId="{DC9CA55A-1591-440A-8544-E89EB690F7F6}" destId="{460DE51C-FD9E-4163-91C1-839400E1C8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53BCAB0-D250-4E43-A7D0-408B45224573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CC7862B1-8F6A-4472-866F-9F8FC1330CDB}">
      <dgm:prSet phldrT="[Text]" custT="1"/>
      <dgm:spPr/>
      <dgm:t>
        <a:bodyPr/>
        <a:lstStyle/>
        <a:p>
          <a:pPr algn="l"/>
          <a:r>
            <a:rPr lang="th-TH" sz="3200" b="1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rPr>
            <a:t>คุณสมบัติของระบบการทำธุรกรรมอิเล็กทรอนิกส์ ต้องสามารถยืนยัน และตรวจสอบในประเด็นต่อไปนี้</a:t>
          </a:r>
          <a:endParaRPr lang="th-TH" sz="3200" dirty="0">
            <a:solidFill>
              <a:schemeClr val="bg1"/>
            </a:solidFill>
          </a:endParaRPr>
        </a:p>
      </dgm:t>
    </dgm:pt>
    <dgm:pt modelId="{2FD634FA-D229-43F1-8DC7-9923F9AF70C7}" type="parTrans" cxnId="{23F79FD8-375F-439A-BECB-05E129145088}">
      <dgm:prSet/>
      <dgm:spPr/>
      <dgm:t>
        <a:bodyPr/>
        <a:lstStyle/>
        <a:p>
          <a:endParaRPr lang="th-TH" sz="2000"/>
        </a:p>
      </dgm:t>
    </dgm:pt>
    <dgm:pt modelId="{BA5538FA-4CE0-4A61-AB71-EBF7C154C97C}" type="sibTrans" cxnId="{23F79FD8-375F-439A-BECB-05E129145088}">
      <dgm:prSet/>
      <dgm:spPr/>
      <dgm:t>
        <a:bodyPr/>
        <a:lstStyle/>
        <a:p>
          <a:endParaRPr lang="th-TH" sz="2000"/>
        </a:p>
      </dgm:t>
    </dgm:pt>
    <dgm:pt modelId="{909178A4-2A5A-48DE-9BAA-8891A518F39F}">
      <dgm:prSet phldrT="[Text]" custT="1"/>
      <dgm:spPr/>
      <dgm:t>
        <a:bodyPr/>
        <a:lstStyle/>
        <a:p>
          <a:pPr algn="ctr"/>
          <a:r>
            <a:rPr lang="th-TH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การรักษาความลับของข้อมูล </a:t>
          </a:r>
          <a:r>
            <a:rPr lang="en-US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(Confidentiality)</a:t>
          </a:r>
          <a:endParaRPr lang="th-TH" sz="2800" b="1" dirty="0">
            <a:latin typeface="Browallia New" pitchFamily="34" charset="-34"/>
            <a:cs typeface="Browallia New" pitchFamily="34" charset="-34"/>
          </a:endParaRPr>
        </a:p>
      </dgm:t>
    </dgm:pt>
    <dgm:pt modelId="{E096397D-C7BE-4E8A-A35D-4E6F3A9226EF}" type="parTrans" cxnId="{1E96F022-070D-4794-8834-CFC8D7593963}">
      <dgm:prSet/>
      <dgm:spPr/>
      <dgm:t>
        <a:bodyPr/>
        <a:lstStyle/>
        <a:p>
          <a:endParaRPr lang="th-TH" sz="2000"/>
        </a:p>
      </dgm:t>
    </dgm:pt>
    <dgm:pt modelId="{B6BCA249-89C3-4B35-935B-0D902E64D5CA}" type="sibTrans" cxnId="{1E96F022-070D-4794-8834-CFC8D7593963}">
      <dgm:prSet/>
      <dgm:spPr/>
      <dgm:t>
        <a:bodyPr/>
        <a:lstStyle/>
        <a:p>
          <a:endParaRPr lang="th-TH" sz="2000"/>
        </a:p>
      </dgm:t>
    </dgm:pt>
    <dgm:pt modelId="{E4C38C89-B4A3-4301-8956-E592F968E089}">
      <dgm:prSet phldrT="[Text]" custT="1"/>
      <dgm:spPr/>
      <dgm:t>
        <a:bodyPr/>
        <a:lstStyle/>
        <a:p>
          <a:pPr algn="ctr"/>
          <a:r>
            <a:rPr lang="th-TH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ความถูกต้อง ครบถ้วน ของข้อมูล </a:t>
          </a:r>
          <a:r>
            <a:rPr lang="en-US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(Integrity)</a:t>
          </a:r>
          <a:endParaRPr lang="th-TH" sz="2800" b="1" dirty="0">
            <a:latin typeface="Browallia New" pitchFamily="34" charset="-34"/>
            <a:cs typeface="Browallia New" pitchFamily="34" charset="-34"/>
          </a:endParaRPr>
        </a:p>
      </dgm:t>
    </dgm:pt>
    <dgm:pt modelId="{5E6CE013-C1AA-4DE5-BB15-1FCBDE1BE2EF}" type="parTrans" cxnId="{835661DD-B319-4079-9C5D-A06C61268B37}">
      <dgm:prSet/>
      <dgm:spPr/>
      <dgm:t>
        <a:bodyPr/>
        <a:lstStyle/>
        <a:p>
          <a:endParaRPr lang="th-TH" sz="2000"/>
        </a:p>
      </dgm:t>
    </dgm:pt>
    <dgm:pt modelId="{EB28F9CB-AEBE-4770-843A-D42656B3B40F}" type="sibTrans" cxnId="{835661DD-B319-4079-9C5D-A06C61268B37}">
      <dgm:prSet/>
      <dgm:spPr/>
      <dgm:t>
        <a:bodyPr/>
        <a:lstStyle/>
        <a:p>
          <a:endParaRPr lang="th-TH" sz="2000"/>
        </a:p>
      </dgm:t>
    </dgm:pt>
    <dgm:pt modelId="{45C37B6C-F8A4-40E7-B9FA-80D04622CDD7}">
      <dgm:prSet phldrT="[Text]" custT="1"/>
      <dgm:spPr/>
      <dgm:t>
        <a:bodyPr/>
        <a:lstStyle/>
        <a:p>
          <a:pPr algn="ctr"/>
          <a:r>
            <a:rPr lang="th-TH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การยืนยันตัวบุคคล </a:t>
          </a:r>
          <a:r>
            <a:rPr lang="en-US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(Authentication)</a:t>
          </a:r>
          <a:endParaRPr lang="th-TH" sz="2800" b="1" dirty="0">
            <a:latin typeface="Browallia New" pitchFamily="34" charset="-34"/>
            <a:cs typeface="Browallia New" pitchFamily="34" charset="-34"/>
          </a:endParaRPr>
        </a:p>
      </dgm:t>
    </dgm:pt>
    <dgm:pt modelId="{DE740D5C-2EBF-423A-821C-E3CF9E50D940}" type="parTrans" cxnId="{2A717590-9E88-4E66-A2DB-A4F68956FA2F}">
      <dgm:prSet/>
      <dgm:spPr/>
      <dgm:t>
        <a:bodyPr/>
        <a:lstStyle/>
        <a:p>
          <a:endParaRPr lang="th-TH" sz="2000"/>
        </a:p>
      </dgm:t>
    </dgm:pt>
    <dgm:pt modelId="{45E1B22A-DA8F-4282-A990-523660C96EDE}" type="sibTrans" cxnId="{2A717590-9E88-4E66-A2DB-A4F68956FA2F}">
      <dgm:prSet/>
      <dgm:spPr/>
      <dgm:t>
        <a:bodyPr/>
        <a:lstStyle/>
        <a:p>
          <a:endParaRPr lang="th-TH" sz="2000"/>
        </a:p>
      </dgm:t>
    </dgm:pt>
    <dgm:pt modelId="{7E0AE26A-3030-48E6-89E1-0ECCED05E0ED}">
      <dgm:prSet phldrT="[Text]" custT="1"/>
      <dgm:spPr/>
      <dgm:t>
        <a:bodyPr/>
        <a:lstStyle/>
        <a:p>
          <a:pPr algn="ctr"/>
          <a:r>
            <a:rPr lang="th-TH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การได้รับสิทธิเพื่อทำธุรกรรม </a:t>
          </a:r>
          <a:r>
            <a:rPr lang="en-US" sz="2800" b="1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(Authorization)</a:t>
          </a:r>
          <a:endParaRPr lang="th-TH" sz="2800" b="1" dirty="0">
            <a:latin typeface="Browallia New" pitchFamily="34" charset="-34"/>
            <a:cs typeface="Browallia New" pitchFamily="34" charset="-34"/>
          </a:endParaRPr>
        </a:p>
      </dgm:t>
    </dgm:pt>
    <dgm:pt modelId="{B2D478DA-CE32-40AE-BFD2-1B32F3768F77}" type="parTrans" cxnId="{FE7EE6E6-7B22-4205-9D6A-3A781917BD94}">
      <dgm:prSet/>
      <dgm:spPr/>
      <dgm:t>
        <a:bodyPr/>
        <a:lstStyle/>
        <a:p>
          <a:endParaRPr lang="th-TH" sz="2000"/>
        </a:p>
      </dgm:t>
    </dgm:pt>
    <dgm:pt modelId="{69C60B5E-B6FC-4CFE-BE3F-6E0C1B97D190}" type="sibTrans" cxnId="{FE7EE6E6-7B22-4205-9D6A-3A781917BD94}">
      <dgm:prSet/>
      <dgm:spPr/>
      <dgm:t>
        <a:bodyPr/>
        <a:lstStyle/>
        <a:p>
          <a:endParaRPr lang="th-TH" sz="2000"/>
        </a:p>
      </dgm:t>
    </dgm:pt>
    <dgm:pt modelId="{2FBAF2E6-053B-4AA6-AA01-60F252C7CEF6}">
      <dgm:prSet phldrT="[Text]" custT="1"/>
      <dgm:spPr/>
      <dgm:t>
        <a:bodyPr/>
        <a:lstStyle/>
        <a:p>
          <a:pPr algn="ctr"/>
          <a:r>
            <a:rPr lang="th-TH" sz="2800" b="1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การห้ามปฏิเสธความรับผิด </a:t>
          </a:r>
          <a:r>
            <a:rPr lang="en-US" sz="2800" b="1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(Non-Repudiation)</a:t>
          </a:r>
          <a:r>
            <a:rPr lang="th-TH" sz="2800" b="1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 </a:t>
          </a:r>
          <a:endParaRPr lang="th-TH" sz="2800" b="1" dirty="0">
            <a:latin typeface="Browallia New" pitchFamily="34" charset="-34"/>
            <a:cs typeface="Browallia New" pitchFamily="34" charset="-34"/>
          </a:endParaRPr>
        </a:p>
      </dgm:t>
    </dgm:pt>
    <dgm:pt modelId="{3E224480-8496-4951-B6C2-7760EFE4D77D}" type="parTrans" cxnId="{0C949E1F-FDB6-43A6-B304-523631B06CEE}">
      <dgm:prSet/>
      <dgm:spPr/>
      <dgm:t>
        <a:bodyPr/>
        <a:lstStyle/>
        <a:p>
          <a:endParaRPr lang="th-TH" sz="2000"/>
        </a:p>
      </dgm:t>
    </dgm:pt>
    <dgm:pt modelId="{2A3D4313-BCBD-4C37-8DF9-E6219F2539D3}" type="sibTrans" cxnId="{0C949E1F-FDB6-43A6-B304-523631B06CEE}">
      <dgm:prSet/>
      <dgm:spPr/>
      <dgm:t>
        <a:bodyPr/>
        <a:lstStyle/>
        <a:p>
          <a:endParaRPr lang="th-TH" sz="2000"/>
        </a:p>
      </dgm:t>
    </dgm:pt>
    <dgm:pt modelId="{40E1C625-CEB5-49DD-B431-052D9D6AF025}" type="pres">
      <dgm:prSet presAssocID="{553BCAB0-D250-4E43-A7D0-408B4522457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34D2115B-A1AC-471C-9E15-143B0D862B6D}" type="pres">
      <dgm:prSet presAssocID="{CC7862B1-8F6A-4472-866F-9F8FC1330CDB}" presName="root" presStyleCnt="0"/>
      <dgm:spPr/>
    </dgm:pt>
    <dgm:pt modelId="{A3BC5D7F-435B-4E17-9968-9F093AC98B2E}" type="pres">
      <dgm:prSet presAssocID="{CC7862B1-8F6A-4472-866F-9F8FC1330CDB}" presName="rootComposite" presStyleCnt="0"/>
      <dgm:spPr/>
    </dgm:pt>
    <dgm:pt modelId="{DE07D343-CFCC-45A0-9D11-9E5E77D7406D}" type="pres">
      <dgm:prSet presAssocID="{CC7862B1-8F6A-4472-866F-9F8FC1330CDB}" presName="rootText" presStyleLbl="node1" presStyleIdx="0" presStyleCnt="1" custScaleX="860591" custScaleY="210007" custLinFactNeighborX="-922"/>
      <dgm:spPr/>
      <dgm:t>
        <a:bodyPr/>
        <a:lstStyle/>
        <a:p>
          <a:endParaRPr lang="th-TH"/>
        </a:p>
      </dgm:t>
    </dgm:pt>
    <dgm:pt modelId="{F15D7B2F-FBDD-4815-980D-C1FF52C9E66E}" type="pres">
      <dgm:prSet presAssocID="{CC7862B1-8F6A-4472-866F-9F8FC1330CDB}" presName="rootConnector" presStyleLbl="node1" presStyleIdx="0" presStyleCnt="1"/>
      <dgm:spPr/>
      <dgm:t>
        <a:bodyPr/>
        <a:lstStyle/>
        <a:p>
          <a:endParaRPr lang="th-TH"/>
        </a:p>
      </dgm:t>
    </dgm:pt>
    <dgm:pt modelId="{F1494D8D-EF99-4637-AD7E-00E27619363D}" type="pres">
      <dgm:prSet presAssocID="{CC7862B1-8F6A-4472-866F-9F8FC1330CDB}" presName="childShape" presStyleCnt="0"/>
      <dgm:spPr/>
    </dgm:pt>
    <dgm:pt modelId="{ACDDF11B-8C4C-4415-BE01-0941D2D0EF03}" type="pres">
      <dgm:prSet presAssocID="{E096397D-C7BE-4E8A-A35D-4E6F3A9226EF}" presName="Name13" presStyleLbl="parChTrans1D2" presStyleIdx="0" presStyleCnt="5"/>
      <dgm:spPr/>
      <dgm:t>
        <a:bodyPr/>
        <a:lstStyle/>
        <a:p>
          <a:endParaRPr lang="th-TH"/>
        </a:p>
      </dgm:t>
    </dgm:pt>
    <dgm:pt modelId="{B241BE6F-742B-4764-B455-4884BA221896}" type="pres">
      <dgm:prSet presAssocID="{909178A4-2A5A-48DE-9BAA-8891A518F39F}" presName="childText" presStyleLbl="bgAcc1" presStyleIdx="0" presStyleCnt="5" custScaleX="858220" custLinFactNeighborX="1318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E232165-14BB-4132-938C-DC529D51B469}" type="pres">
      <dgm:prSet presAssocID="{5E6CE013-C1AA-4DE5-BB15-1FCBDE1BE2EF}" presName="Name13" presStyleLbl="parChTrans1D2" presStyleIdx="1" presStyleCnt="5"/>
      <dgm:spPr/>
      <dgm:t>
        <a:bodyPr/>
        <a:lstStyle/>
        <a:p>
          <a:endParaRPr lang="th-TH"/>
        </a:p>
      </dgm:t>
    </dgm:pt>
    <dgm:pt modelId="{316B58AA-EE59-4273-AF4E-0A0C44970A3C}" type="pres">
      <dgm:prSet presAssocID="{E4C38C89-B4A3-4301-8956-E592F968E089}" presName="childText" presStyleLbl="bgAcc1" presStyleIdx="1" presStyleCnt="5" custScaleX="858220" custLinFactNeighborX="1318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5347792-3A9E-45A7-A8F8-0A45AD0378D9}" type="pres">
      <dgm:prSet presAssocID="{DE740D5C-2EBF-423A-821C-E3CF9E50D940}" presName="Name13" presStyleLbl="parChTrans1D2" presStyleIdx="2" presStyleCnt="5"/>
      <dgm:spPr/>
      <dgm:t>
        <a:bodyPr/>
        <a:lstStyle/>
        <a:p>
          <a:endParaRPr lang="th-TH"/>
        </a:p>
      </dgm:t>
    </dgm:pt>
    <dgm:pt modelId="{BAABE253-67A9-41DB-9C24-F1B4A784E974}" type="pres">
      <dgm:prSet presAssocID="{45C37B6C-F8A4-40E7-B9FA-80D04622CDD7}" presName="childText" presStyleLbl="bgAcc1" presStyleIdx="2" presStyleCnt="5" custScaleX="858220" custLinFactNeighborX="1318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38667915-84A4-451E-950A-4B751147FB8B}" type="pres">
      <dgm:prSet presAssocID="{B2D478DA-CE32-40AE-BFD2-1B32F3768F77}" presName="Name13" presStyleLbl="parChTrans1D2" presStyleIdx="3" presStyleCnt="5"/>
      <dgm:spPr/>
      <dgm:t>
        <a:bodyPr/>
        <a:lstStyle/>
        <a:p>
          <a:endParaRPr lang="th-TH"/>
        </a:p>
      </dgm:t>
    </dgm:pt>
    <dgm:pt modelId="{42D5D484-0181-43FD-92BD-11CCF23D1668}" type="pres">
      <dgm:prSet presAssocID="{7E0AE26A-3030-48E6-89E1-0ECCED05E0ED}" presName="childText" presStyleLbl="bgAcc1" presStyleIdx="3" presStyleCnt="5" custScaleX="858220" custLinFactNeighborX="1318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ED9A741-6A06-4911-A8F4-AF4C8940B6EC}" type="pres">
      <dgm:prSet presAssocID="{3E224480-8496-4951-B6C2-7760EFE4D77D}" presName="Name13" presStyleLbl="parChTrans1D2" presStyleIdx="4" presStyleCnt="5"/>
      <dgm:spPr/>
      <dgm:t>
        <a:bodyPr/>
        <a:lstStyle/>
        <a:p>
          <a:endParaRPr lang="th-TH"/>
        </a:p>
      </dgm:t>
    </dgm:pt>
    <dgm:pt modelId="{D1DEF9D6-39A8-4D34-BA04-19F1EB939804}" type="pres">
      <dgm:prSet presAssocID="{2FBAF2E6-053B-4AA6-AA01-60F252C7CEF6}" presName="childText" presStyleLbl="bgAcc1" presStyleIdx="4" presStyleCnt="5" custScaleX="858220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2A717590-9E88-4E66-A2DB-A4F68956FA2F}" srcId="{CC7862B1-8F6A-4472-866F-9F8FC1330CDB}" destId="{45C37B6C-F8A4-40E7-B9FA-80D04622CDD7}" srcOrd="2" destOrd="0" parTransId="{DE740D5C-2EBF-423A-821C-E3CF9E50D940}" sibTransId="{45E1B22A-DA8F-4282-A990-523660C96EDE}"/>
    <dgm:cxn modelId="{35E620E5-CE37-408C-B242-9177044C981C}" type="presOf" srcId="{553BCAB0-D250-4E43-A7D0-408B45224573}" destId="{40E1C625-CEB5-49DD-B431-052D9D6AF025}" srcOrd="0" destOrd="0" presId="urn:microsoft.com/office/officeart/2005/8/layout/hierarchy3"/>
    <dgm:cxn modelId="{FE7EE6E6-7B22-4205-9D6A-3A781917BD94}" srcId="{CC7862B1-8F6A-4472-866F-9F8FC1330CDB}" destId="{7E0AE26A-3030-48E6-89E1-0ECCED05E0ED}" srcOrd="3" destOrd="0" parTransId="{B2D478DA-CE32-40AE-BFD2-1B32F3768F77}" sibTransId="{69C60B5E-B6FC-4CFE-BE3F-6E0C1B97D190}"/>
    <dgm:cxn modelId="{23F79FD8-375F-439A-BECB-05E129145088}" srcId="{553BCAB0-D250-4E43-A7D0-408B45224573}" destId="{CC7862B1-8F6A-4472-866F-9F8FC1330CDB}" srcOrd="0" destOrd="0" parTransId="{2FD634FA-D229-43F1-8DC7-9923F9AF70C7}" sibTransId="{BA5538FA-4CE0-4A61-AB71-EBF7C154C97C}"/>
    <dgm:cxn modelId="{A408E9C6-9E54-4E29-8EB0-38A993EB89C4}" type="presOf" srcId="{5E6CE013-C1AA-4DE5-BB15-1FCBDE1BE2EF}" destId="{EE232165-14BB-4132-938C-DC529D51B469}" srcOrd="0" destOrd="0" presId="urn:microsoft.com/office/officeart/2005/8/layout/hierarchy3"/>
    <dgm:cxn modelId="{C4DE0DFD-6406-4207-AEB9-C728518A010A}" type="presOf" srcId="{7E0AE26A-3030-48E6-89E1-0ECCED05E0ED}" destId="{42D5D484-0181-43FD-92BD-11CCF23D1668}" srcOrd="0" destOrd="0" presId="urn:microsoft.com/office/officeart/2005/8/layout/hierarchy3"/>
    <dgm:cxn modelId="{D3C0FCD9-1E3C-4CBF-9B4E-841308CB2207}" type="presOf" srcId="{DE740D5C-2EBF-423A-821C-E3CF9E50D940}" destId="{D5347792-3A9E-45A7-A8F8-0A45AD0378D9}" srcOrd="0" destOrd="0" presId="urn:microsoft.com/office/officeart/2005/8/layout/hierarchy3"/>
    <dgm:cxn modelId="{41D4D369-A3BD-40B1-8F80-1FBDA5D7151C}" type="presOf" srcId="{909178A4-2A5A-48DE-9BAA-8891A518F39F}" destId="{B241BE6F-742B-4764-B455-4884BA221896}" srcOrd="0" destOrd="0" presId="urn:microsoft.com/office/officeart/2005/8/layout/hierarchy3"/>
    <dgm:cxn modelId="{4F4DE8B0-A5C4-48A2-A464-0D071F316DE1}" type="presOf" srcId="{45C37B6C-F8A4-40E7-B9FA-80D04622CDD7}" destId="{BAABE253-67A9-41DB-9C24-F1B4A784E974}" srcOrd="0" destOrd="0" presId="urn:microsoft.com/office/officeart/2005/8/layout/hierarchy3"/>
    <dgm:cxn modelId="{CECA614B-F1E2-4AE1-9B5B-9DF83BD75A2A}" type="presOf" srcId="{CC7862B1-8F6A-4472-866F-9F8FC1330CDB}" destId="{F15D7B2F-FBDD-4815-980D-C1FF52C9E66E}" srcOrd="1" destOrd="0" presId="urn:microsoft.com/office/officeart/2005/8/layout/hierarchy3"/>
    <dgm:cxn modelId="{86DF7D4E-2A42-4D66-BD2F-C13A2753A6D5}" type="presOf" srcId="{E4C38C89-B4A3-4301-8956-E592F968E089}" destId="{316B58AA-EE59-4273-AF4E-0A0C44970A3C}" srcOrd="0" destOrd="0" presId="urn:microsoft.com/office/officeart/2005/8/layout/hierarchy3"/>
    <dgm:cxn modelId="{4DB4C515-E346-408A-8949-A76A76F81BCD}" type="presOf" srcId="{CC7862B1-8F6A-4472-866F-9F8FC1330CDB}" destId="{DE07D343-CFCC-45A0-9D11-9E5E77D7406D}" srcOrd="0" destOrd="0" presId="urn:microsoft.com/office/officeart/2005/8/layout/hierarchy3"/>
    <dgm:cxn modelId="{84BF3C46-4D98-4D45-BFC1-CC23EB917EAC}" type="presOf" srcId="{3E224480-8496-4951-B6C2-7760EFE4D77D}" destId="{EED9A741-6A06-4911-A8F4-AF4C8940B6EC}" srcOrd="0" destOrd="0" presId="urn:microsoft.com/office/officeart/2005/8/layout/hierarchy3"/>
    <dgm:cxn modelId="{0374D782-CA22-4053-966F-3B38F543C9EB}" type="presOf" srcId="{E096397D-C7BE-4E8A-A35D-4E6F3A9226EF}" destId="{ACDDF11B-8C4C-4415-BE01-0941D2D0EF03}" srcOrd="0" destOrd="0" presId="urn:microsoft.com/office/officeart/2005/8/layout/hierarchy3"/>
    <dgm:cxn modelId="{949ADE39-44BA-4C8C-ADF4-39DC669E244A}" type="presOf" srcId="{2FBAF2E6-053B-4AA6-AA01-60F252C7CEF6}" destId="{D1DEF9D6-39A8-4D34-BA04-19F1EB939804}" srcOrd="0" destOrd="0" presId="urn:microsoft.com/office/officeart/2005/8/layout/hierarchy3"/>
    <dgm:cxn modelId="{835661DD-B319-4079-9C5D-A06C61268B37}" srcId="{CC7862B1-8F6A-4472-866F-9F8FC1330CDB}" destId="{E4C38C89-B4A3-4301-8956-E592F968E089}" srcOrd="1" destOrd="0" parTransId="{5E6CE013-C1AA-4DE5-BB15-1FCBDE1BE2EF}" sibTransId="{EB28F9CB-AEBE-4770-843A-D42656B3B40F}"/>
    <dgm:cxn modelId="{82383D1E-E555-4069-9209-2F5AABD4B87C}" type="presOf" srcId="{B2D478DA-CE32-40AE-BFD2-1B32F3768F77}" destId="{38667915-84A4-451E-950A-4B751147FB8B}" srcOrd="0" destOrd="0" presId="urn:microsoft.com/office/officeart/2005/8/layout/hierarchy3"/>
    <dgm:cxn modelId="{1E96F022-070D-4794-8834-CFC8D7593963}" srcId="{CC7862B1-8F6A-4472-866F-9F8FC1330CDB}" destId="{909178A4-2A5A-48DE-9BAA-8891A518F39F}" srcOrd="0" destOrd="0" parTransId="{E096397D-C7BE-4E8A-A35D-4E6F3A9226EF}" sibTransId="{B6BCA249-89C3-4B35-935B-0D902E64D5CA}"/>
    <dgm:cxn modelId="{0C949E1F-FDB6-43A6-B304-523631B06CEE}" srcId="{CC7862B1-8F6A-4472-866F-9F8FC1330CDB}" destId="{2FBAF2E6-053B-4AA6-AA01-60F252C7CEF6}" srcOrd="4" destOrd="0" parTransId="{3E224480-8496-4951-B6C2-7760EFE4D77D}" sibTransId="{2A3D4313-BCBD-4C37-8DF9-E6219F2539D3}"/>
    <dgm:cxn modelId="{7DA13DF2-1B07-492F-B529-E7BED9B74D40}" type="presParOf" srcId="{40E1C625-CEB5-49DD-B431-052D9D6AF025}" destId="{34D2115B-A1AC-471C-9E15-143B0D862B6D}" srcOrd="0" destOrd="0" presId="urn:microsoft.com/office/officeart/2005/8/layout/hierarchy3"/>
    <dgm:cxn modelId="{945B1ACB-2854-4487-B49D-72BDE52C6BB7}" type="presParOf" srcId="{34D2115B-A1AC-471C-9E15-143B0D862B6D}" destId="{A3BC5D7F-435B-4E17-9968-9F093AC98B2E}" srcOrd="0" destOrd="0" presId="urn:microsoft.com/office/officeart/2005/8/layout/hierarchy3"/>
    <dgm:cxn modelId="{7CD6D2A4-E06D-443C-9EF7-67FBEB8EB5DC}" type="presParOf" srcId="{A3BC5D7F-435B-4E17-9968-9F093AC98B2E}" destId="{DE07D343-CFCC-45A0-9D11-9E5E77D7406D}" srcOrd="0" destOrd="0" presId="urn:microsoft.com/office/officeart/2005/8/layout/hierarchy3"/>
    <dgm:cxn modelId="{BD17919C-2CD1-42D6-9CC1-5EF0FA983C48}" type="presParOf" srcId="{A3BC5D7F-435B-4E17-9968-9F093AC98B2E}" destId="{F15D7B2F-FBDD-4815-980D-C1FF52C9E66E}" srcOrd="1" destOrd="0" presId="urn:microsoft.com/office/officeart/2005/8/layout/hierarchy3"/>
    <dgm:cxn modelId="{62ED5381-9425-4F89-B227-D19EF39DEC6E}" type="presParOf" srcId="{34D2115B-A1AC-471C-9E15-143B0D862B6D}" destId="{F1494D8D-EF99-4637-AD7E-00E27619363D}" srcOrd="1" destOrd="0" presId="urn:microsoft.com/office/officeart/2005/8/layout/hierarchy3"/>
    <dgm:cxn modelId="{F9FB9F3B-6A4A-4DDA-BDBC-A39ED0349815}" type="presParOf" srcId="{F1494D8D-EF99-4637-AD7E-00E27619363D}" destId="{ACDDF11B-8C4C-4415-BE01-0941D2D0EF03}" srcOrd="0" destOrd="0" presId="urn:microsoft.com/office/officeart/2005/8/layout/hierarchy3"/>
    <dgm:cxn modelId="{AA47DD43-B45C-40EC-9999-A6F7F635C66F}" type="presParOf" srcId="{F1494D8D-EF99-4637-AD7E-00E27619363D}" destId="{B241BE6F-742B-4764-B455-4884BA221896}" srcOrd="1" destOrd="0" presId="urn:microsoft.com/office/officeart/2005/8/layout/hierarchy3"/>
    <dgm:cxn modelId="{B918CC2A-2735-4D47-8E63-63718E1665A5}" type="presParOf" srcId="{F1494D8D-EF99-4637-AD7E-00E27619363D}" destId="{EE232165-14BB-4132-938C-DC529D51B469}" srcOrd="2" destOrd="0" presId="urn:microsoft.com/office/officeart/2005/8/layout/hierarchy3"/>
    <dgm:cxn modelId="{8F2380DB-4BEB-4956-8A5F-96CC72B68EB3}" type="presParOf" srcId="{F1494D8D-EF99-4637-AD7E-00E27619363D}" destId="{316B58AA-EE59-4273-AF4E-0A0C44970A3C}" srcOrd="3" destOrd="0" presId="urn:microsoft.com/office/officeart/2005/8/layout/hierarchy3"/>
    <dgm:cxn modelId="{A2C1C627-9742-4BF5-85BB-2647A6B28B00}" type="presParOf" srcId="{F1494D8D-EF99-4637-AD7E-00E27619363D}" destId="{D5347792-3A9E-45A7-A8F8-0A45AD0378D9}" srcOrd="4" destOrd="0" presId="urn:microsoft.com/office/officeart/2005/8/layout/hierarchy3"/>
    <dgm:cxn modelId="{A94F5C10-C61E-4B48-A6C1-4899ADDDE1D8}" type="presParOf" srcId="{F1494D8D-EF99-4637-AD7E-00E27619363D}" destId="{BAABE253-67A9-41DB-9C24-F1B4A784E974}" srcOrd="5" destOrd="0" presId="urn:microsoft.com/office/officeart/2005/8/layout/hierarchy3"/>
    <dgm:cxn modelId="{98313856-A150-4C46-88E8-C5CB234571A7}" type="presParOf" srcId="{F1494D8D-EF99-4637-AD7E-00E27619363D}" destId="{38667915-84A4-451E-950A-4B751147FB8B}" srcOrd="6" destOrd="0" presId="urn:microsoft.com/office/officeart/2005/8/layout/hierarchy3"/>
    <dgm:cxn modelId="{3D46C086-3BF3-4DEB-A6CF-B5963EFF68F6}" type="presParOf" srcId="{F1494D8D-EF99-4637-AD7E-00E27619363D}" destId="{42D5D484-0181-43FD-92BD-11CCF23D1668}" srcOrd="7" destOrd="0" presId="urn:microsoft.com/office/officeart/2005/8/layout/hierarchy3"/>
    <dgm:cxn modelId="{4E628911-2F4F-4E13-8382-B5EBD49262B4}" type="presParOf" srcId="{F1494D8D-EF99-4637-AD7E-00E27619363D}" destId="{EED9A741-6A06-4911-A8F4-AF4C8940B6EC}" srcOrd="8" destOrd="0" presId="urn:microsoft.com/office/officeart/2005/8/layout/hierarchy3"/>
    <dgm:cxn modelId="{A0E52D49-F22E-4E9F-9137-89FB8CCA8269}" type="presParOf" srcId="{F1494D8D-EF99-4637-AD7E-00E27619363D}" destId="{D1DEF9D6-39A8-4D34-BA04-19F1EB93980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131EE0A-46B3-4561-AF80-056E1DCEEA1D}">
      <dsp:nvSpPr>
        <dsp:cNvPr id="0" name=""/>
        <dsp:cNvSpPr/>
      </dsp:nvSpPr>
      <dsp:spPr>
        <a:xfrm>
          <a:off x="0" y="321366"/>
          <a:ext cx="8065827" cy="12168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แบบหนังสือยืนยัน</a:t>
          </a:r>
          <a:endParaRPr lang="th-TH" sz="2800" kern="1200" dirty="0">
            <a:solidFill>
              <a:schemeClr val="bg1"/>
            </a:solidFill>
          </a:endParaRPr>
        </a:p>
      </dsp:txBody>
      <dsp:txXfrm>
        <a:off x="0" y="321366"/>
        <a:ext cx="8065827" cy="1216800"/>
      </dsp:txXfrm>
    </dsp:sp>
    <dsp:sp modelId="{CFB68ED9-5B5F-4922-8406-8A415BB13D82}">
      <dsp:nvSpPr>
        <dsp:cNvPr id="0" name=""/>
        <dsp:cNvSpPr/>
      </dsp:nvSpPr>
      <dsp:spPr>
        <a:xfrm>
          <a:off x="0" y="1725367"/>
          <a:ext cx="8065827" cy="12168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หนังสือมอบอำนาจ พร้อมบัตรตัวอย่างลายมือชื่อผู้มีอำนาจลงนาม</a:t>
          </a:r>
          <a:endParaRPr lang="th-TH" sz="2800" kern="1200" dirty="0">
            <a:solidFill>
              <a:schemeClr val="bg1"/>
            </a:solidFill>
          </a:endParaRPr>
        </a:p>
      </dsp:txBody>
      <dsp:txXfrm>
        <a:off x="0" y="1725367"/>
        <a:ext cx="8065827" cy="1216800"/>
      </dsp:txXfrm>
    </dsp:sp>
    <dsp:sp modelId="{CB425E4A-0BE3-4326-88B1-D542DABE32D7}">
      <dsp:nvSpPr>
        <dsp:cNvPr id="0" name=""/>
        <dsp:cNvSpPr/>
      </dsp:nvSpPr>
      <dsp:spPr>
        <a:xfrm>
          <a:off x="0" y="3129367"/>
          <a:ext cx="8065827" cy="121680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แบบฟอร์มแจ้งขอจัดสรรวงเงิน</a:t>
          </a:r>
          <a:endParaRPr lang="th-TH" sz="2800" kern="1200" dirty="0">
            <a:solidFill>
              <a:schemeClr val="bg1"/>
            </a:solidFill>
          </a:endParaRPr>
        </a:p>
      </dsp:txBody>
      <dsp:txXfrm>
        <a:off x="0" y="3129367"/>
        <a:ext cx="8065827" cy="121680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63AF8F-7749-41C4-BB70-5539A0B0BBF0}">
      <dsp:nvSpPr>
        <dsp:cNvPr id="0" name=""/>
        <dsp:cNvSpPr/>
      </dsp:nvSpPr>
      <dsp:spPr>
        <a:xfrm rot="10800000">
          <a:off x="491736" y="1914"/>
          <a:ext cx="7674752" cy="1128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2" tIns="91440" rIns="170688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ระเบียบธนาคารแห่งประเทศไทยว่าด้วยการให้บริการด้านการเงินด้วยวิธีอิเล็กทรอนิกส์ </a:t>
          </a:r>
          <a:r>
            <a:rPr lang="en-US" sz="2400" b="1" kern="1200" dirty="0" smtClean="0">
              <a:latin typeface="Browallia New" pitchFamily="34" charset="-34"/>
              <a:cs typeface="Browallia New" pitchFamily="34" charset="-34"/>
            </a:rPr>
            <a:t>(Electronic Financial Services) </a:t>
          </a:r>
          <a:r>
            <a:rPr lang="th-TH" sz="2400" b="1" kern="1200" dirty="0" smtClean="0">
              <a:latin typeface="Browallia New" pitchFamily="34" charset="-34"/>
              <a:cs typeface="Browallia New" pitchFamily="34" charset="-34"/>
            </a:rPr>
            <a:t>พ.ศ. 2544 และฉบับที่ 2 พ.ศ. 2546</a:t>
          </a:r>
          <a:endParaRPr lang="th-TH" sz="2400" b="1" kern="1200" dirty="0">
            <a:latin typeface="Browallia New" pitchFamily="34" charset="-34"/>
            <a:cs typeface="Browallia New" pitchFamily="34" charset="-34"/>
          </a:endParaRPr>
        </a:p>
      </dsp:txBody>
      <dsp:txXfrm rot="10800000">
        <a:off x="491736" y="1914"/>
        <a:ext cx="7674752" cy="1128761"/>
      </dsp:txXfrm>
    </dsp:sp>
    <dsp:sp modelId="{59985AC8-FE94-48CF-ADDF-6C7BE5148929}">
      <dsp:nvSpPr>
        <dsp:cNvPr id="0" name=""/>
        <dsp:cNvSpPr/>
      </dsp:nvSpPr>
      <dsp:spPr>
        <a:xfrm>
          <a:off x="0" y="1914"/>
          <a:ext cx="1128761" cy="112876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FD5F2-8497-42B1-8B46-0E602561D3B2}">
      <dsp:nvSpPr>
        <dsp:cNvPr id="0" name=""/>
        <dsp:cNvSpPr/>
      </dsp:nvSpPr>
      <dsp:spPr>
        <a:xfrm rot="10800000">
          <a:off x="491736" y="1467619"/>
          <a:ext cx="7674752" cy="1128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2" tIns="91440" rIns="170688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บริการด้านการรับส่งข้อมูลด้วยวิธีอิเล็กทรอนิกส์เกี่ยวกับระบบบริหารข้อมูลของธนาคารแห่งประเทศไทย พ.ศ. 2546</a:t>
          </a:r>
          <a:endParaRPr lang="th-TH" sz="2400" b="1" kern="1200" dirty="0">
            <a:latin typeface="Browallia New" pitchFamily="34" charset="-34"/>
            <a:cs typeface="Browallia New" pitchFamily="34" charset="-34"/>
          </a:endParaRPr>
        </a:p>
      </dsp:txBody>
      <dsp:txXfrm rot="10800000">
        <a:off x="491736" y="1467619"/>
        <a:ext cx="7674752" cy="1128761"/>
      </dsp:txXfrm>
    </dsp:sp>
    <dsp:sp modelId="{0909D608-FBE7-4F5E-95B7-B9D795C0A08C}">
      <dsp:nvSpPr>
        <dsp:cNvPr id="0" name=""/>
        <dsp:cNvSpPr/>
      </dsp:nvSpPr>
      <dsp:spPr>
        <a:xfrm>
          <a:off x="18938" y="1467619"/>
          <a:ext cx="1128761" cy="112876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AF3B6-EB3B-4F99-BB2F-5180577EA8DE}">
      <dsp:nvSpPr>
        <dsp:cNvPr id="0" name=""/>
        <dsp:cNvSpPr/>
      </dsp:nvSpPr>
      <dsp:spPr>
        <a:xfrm rot="10800000">
          <a:off x="491736" y="2933324"/>
          <a:ext cx="7674752" cy="11287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7752" tIns="91440" rIns="170688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>
              <a:latin typeface="Browallia New" pitchFamily="34" charset="-34"/>
              <a:cs typeface="Browallia New" pitchFamily="34" charset="-34"/>
            </a:rPr>
            <a:t>ระเบียบธนาคารแห่งประเทศไทยว่าด้วยการให้บริการรับส่งข้อมูลทางอินเทอร์เน็ต ปีพ.ศ. 2548</a:t>
          </a:r>
          <a:endParaRPr lang="th-TH" sz="2400" b="1" kern="1200" dirty="0">
            <a:latin typeface="Browallia New" pitchFamily="34" charset="-34"/>
            <a:cs typeface="Browallia New" pitchFamily="34" charset="-34"/>
          </a:endParaRPr>
        </a:p>
      </dsp:txBody>
      <dsp:txXfrm rot="10800000">
        <a:off x="491736" y="2933324"/>
        <a:ext cx="7674752" cy="1128761"/>
      </dsp:txXfrm>
    </dsp:sp>
    <dsp:sp modelId="{273CC2B4-C52D-42C3-ADC6-4E8727974F09}">
      <dsp:nvSpPr>
        <dsp:cNvPr id="0" name=""/>
        <dsp:cNvSpPr/>
      </dsp:nvSpPr>
      <dsp:spPr>
        <a:xfrm>
          <a:off x="0" y="2933324"/>
          <a:ext cx="1128761" cy="112876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12CE25-855F-4CA3-903C-4702D7D930DB}">
      <dsp:nvSpPr>
        <dsp:cNvPr id="0" name=""/>
        <dsp:cNvSpPr/>
      </dsp:nvSpPr>
      <dsp:spPr>
        <a:xfrm>
          <a:off x="5490" y="0"/>
          <a:ext cx="7821338" cy="1392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sp:txBody>
      <dsp:txXfrm>
        <a:off x="5490" y="0"/>
        <a:ext cx="7821338" cy="1392447"/>
      </dsp:txXfrm>
    </dsp:sp>
    <dsp:sp modelId="{CE57C1D6-324E-4899-A02D-FDE14CF47D80}">
      <dsp:nvSpPr>
        <dsp:cNvPr id="0" name=""/>
        <dsp:cNvSpPr/>
      </dsp:nvSpPr>
      <dsp:spPr>
        <a:xfrm>
          <a:off x="35424" y="1550988"/>
          <a:ext cx="1883911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5424" y="1550988"/>
        <a:ext cx="1883911" cy="3063690"/>
      </dsp:txXfrm>
    </dsp:sp>
    <dsp:sp modelId="{F2089B72-D3DF-4435-94CB-B75F32D900B6}">
      <dsp:nvSpPr>
        <dsp:cNvPr id="0" name=""/>
        <dsp:cNvSpPr/>
      </dsp:nvSpPr>
      <dsp:spPr>
        <a:xfrm>
          <a:off x="1896783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6783" y="1548843"/>
        <a:ext cx="1939977" cy="3063690"/>
      </dsp:txXfrm>
    </dsp:sp>
    <dsp:sp modelId="{C67929D6-FB77-4415-9BFD-106BAE8AF85D}">
      <dsp:nvSpPr>
        <dsp:cNvPr id="0" name=""/>
        <dsp:cNvSpPr/>
      </dsp:nvSpPr>
      <dsp:spPr>
        <a:xfrm>
          <a:off x="3875925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875925" y="1548843"/>
        <a:ext cx="1939977" cy="3063690"/>
      </dsp:txXfrm>
    </dsp:sp>
    <dsp:sp modelId="{4B4CE721-3849-434B-AF5C-4F0FF011C2A1}">
      <dsp:nvSpPr>
        <dsp:cNvPr id="0" name=""/>
        <dsp:cNvSpPr/>
      </dsp:nvSpPr>
      <dsp:spPr>
        <a:xfrm>
          <a:off x="5855068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855068" y="1548843"/>
        <a:ext cx="1939977" cy="306369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12CE25-855F-4CA3-903C-4702D7D930DB}">
      <dsp:nvSpPr>
        <dsp:cNvPr id="0" name=""/>
        <dsp:cNvSpPr/>
      </dsp:nvSpPr>
      <dsp:spPr>
        <a:xfrm>
          <a:off x="5490" y="0"/>
          <a:ext cx="7821338" cy="1392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sp:txBody>
      <dsp:txXfrm>
        <a:off x="5490" y="0"/>
        <a:ext cx="7821338" cy="1392447"/>
      </dsp:txXfrm>
    </dsp:sp>
    <dsp:sp modelId="{CE57C1D6-324E-4899-A02D-FDE14CF47D80}">
      <dsp:nvSpPr>
        <dsp:cNvPr id="0" name=""/>
        <dsp:cNvSpPr/>
      </dsp:nvSpPr>
      <dsp:spPr>
        <a:xfrm>
          <a:off x="35424" y="1550988"/>
          <a:ext cx="1883911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5424" y="1550988"/>
        <a:ext cx="1883911" cy="3063690"/>
      </dsp:txXfrm>
    </dsp:sp>
    <dsp:sp modelId="{F2089B72-D3DF-4435-94CB-B75F32D900B6}">
      <dsp:nvSpPr>
        <dsp:cNvPr id="0" name=""/>
        <dsp:cNvSpPr/>
      </dsp:nvSpPr>
      <dsp:spPr>
        <a:xfrm>
          <a:off x="1896783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96783" y="1548843"/>
        <a:ext cx="1939977" cy="3063690"/>
      </dsp:txXfrm>
    </dsp:sp>
    <dsp:sp modelId="{C67929D6-FB77-4415-9BFD-106BAE8AF85D}">
      <dsp:nvSpPr>
        <dsp:cNvPr id="0" name=""/>
        <dsp:cNvSpPr/>
      </dsp:nvSpPr>
      <dsp:spPr>
        <a:xfrm>
          <a:off x="3875925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75925" y="1548843"/>
        <a:ext cx="1939977" cy="3063690"/>
      </dsp:txXfrm>
    </dsp:sp>
    <dsp:sp modelId="{4B4CE721-3849-434B-AF5C-4F0FF011C2A1}">
      <dsp:nvSpPr>
        <dsp:cNvPr id="0" name=""/>
        <dsp:cNvSpPr/>
      </dsp:nvSpPr>
      <dsp:spPr>
        <a:xfrm>
          <a:off x="5855068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5855068" y="1548843"/>
        <a:ext cx="1939977" cy="306369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12CE25-855F-4CA3-903C-4702D7D930DB}">
      <dsp:nvSpPr>
        <dsp:cNvPr id="0" name=""/>
        <dsp:cNvSpPr/>
      </dsp:nvSpPr>
      <dsp:spPr>
        <a:xfrm>
          <a:off x="5490" y="0"/>
          <a:ext cx="7821338" cy="1392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sp:txBody>
      <dsp:txXfrm>
        <a:off x="5490" y="0"/>
        <a:ext cx="7821338" cy="1392447"/>
      </dsp:txXfrm>
    </dsp:sp>
    <dsp:sp modelId="{CE57C1D6-324E-4899-A02D-FDE14CF47D80}">
      <dsp:nvSpPr>
        <dsp:cNvPr id="0" name=""/>
        <dsp:cNvSpPr/>
      </dsp:nvSpPr>
      <dsp:spPr>
        <a:xfrm>
          <a:off x="35424" y="1550988"/>
          <a:ext cx="1883911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5424" y="1550988"/>
        <a:ext cx="1883911" cy="3063690"/>
      </dsp:txXfrm>
    </dsp:sp>
    <dsp:sp modelId="{F2089B72-D3DF-4435-94CB-B75F32D900B6}">
      <dsp:nvSpPr>
        <dsp:cNvPr id="0" name=""/>
        <dsp:cNvSpPr/>
      </dsp:nvSpPr>
      <dsp:spPr>
        <a:xfrm>
          <a:off x="1896783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1896783" y="1548843"/>
        <a:ext cx="1939977" cy="3063690"/>
      </dsp:txXfrm>
    </dsp:sp>
    <dsp:sp modelId="{C67929D6-FB77-4415-9BFD-106BAE8AF85D}">
      <dsp:nvSpPr>
        <dsp:cNvPr id="0" name=""/>
        <dsp:cNvSpPr/>
      </dsp:nvSpPr>
      <dsp:spPr>
        <a:xfrm>
          <a:off x="3875925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75925" y="1548843"/>
        <a:ext cx="1939977" cy="3063690"/>
      </dsp:txXfrm>
    </dsp:sp>
    <dsp:sp modelId="{4B4CE721-3849-434B-AF5C-4F0FF011C2A1}">
      <dsp:nvSpPr>
        <dsp:cNvPr id="0" name=""/>
        <dsp:cNvSpPr/>
      </dsp:nvSpPr>
      <dsp:spPr>
        <a:xfrm>
          <a:off x="5855068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5855068" y="1548843"/>
        <a:ext cx="1939977" cy="306369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12CE25-855F-4CA3-903C-4702D7D930DB}">
      <dsp:nvSpPr>
        <dsp:cNvPr id="0" name=""/>
        <dsp:cNvSpPr/>
      </dsp:nvSpPr>
      <dsp:spPr>
        <a:xfrm>
          <a:off x="5490" y="0"/>
          <a:ext cx="7821338" cy="1392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sp:txBody>
      <dsp:txXfrm>
        <a:off x="5490" y="0"/>
        <a:ext cx="7821338" cy="1392447"/>
      </dsp:txXfrm>
    </dsp:sp>
    <dsp:sp modelId="{CE57C1D6-324E-4899-A02D-FDE14CF47D80}">
      <dsp:nvSpPr>
        <dsp:cNvPr id="0" name=""/>
        <dsp:cNvSpPr/>
      </dsp:nvSpPr>
      <dsp:spPr>
        <a:xfrm>
          <a:off x="35424" y="1550988"/>
          <a:ext cx="1883911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5424" y="1550988"/>
        <a:ext cx="1883911" cy="3063690"/>
      </dsp:txXfrm>
    </dsp:sp>
    <dsp:sp modelId="{F2089B72-D3DF-4435-94CB-B75F32D900B6}">
      <dsp:nvSpPr>
        <dsp:cNvPr id="0" name=""/>
        <dsp:cNvSpPr/>
      </dsp:nvSpPr>
      <dsp:spPr>
        <a:xfrm>
          <a:off x="1896783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96783" y="1548843"/>
        <a:ext cx="1939977" cy="3063690"/>
      </dsp:txXfrm>
    </dsp:sp>
    <dsp:sp modelId="{C67929D6-FB77-4415-9BFD-106BAE8AF85D}">
      <dsp:nvSpPr>
        <dsp:cNvPr id="0" name=""/>
        <dsp:cNvSpPr/>
      </dsp:nvSpPr>
      <dsp:spPr>
        <a:xfrm>
          <a:off x="3875925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3875925" y="1548843"/>
        <a:ext cx="1939977" cy="3063690"/>
      </dsp:txXfrm>
    </dsp:sp>
    <dsp:sp modelId="{4B4CE721-3849-434B-AF5C-4F0FF011C2A1}">
      <dsp:nvSpPr>
        <dsp:cNvPr id="0" name=""/>
        <dsp:cNvSpPr/>
      </dsp:nvSpPr>
      <dsp:spPr>
        <a:xfrm>
          <a:off x="5855068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5855068" y="1548843"/>
        <a:ext cx="1939977" cy="306369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C12CE25-855F-4CA3-903C-4702D7D930DB}">
      <dsp:nvSpPr>
        <dsp:cNvPr id="0" name=""/>
        <dsp:cNvSpPr/>
      </dsp:nvSpPr>
      <dsp:spPr>
        <a:xfrm>
          <a:off x="5490" y="0"/>
          <a:ext cx="7821338" cy="1392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6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รายการแบบเอกสารรายละเอียดแนบ</a:t>
          </a:r>
          <a:endParaRPr lang="en-US" sz="3600" b="1" kern="1200" dirty="0" smtClean="0">
            <a:solidFill>
              <a:schemeClr val="bg1"/>
            </a:solidFill>
            <a:latin typeface="Browallia New" pitchFamily="34" charset="-34"/>
            <a:ea typeface="Calibri" pitchFamily="34" charset="0"/>
            <a:cs typeface="Browallia New" pitchFamily="34" charset="-34"/>
          </a:endParaRPr>
        </a:p>
      </dsp:txBody>
      <dsp:txXfrm>
        <a:off x="5490" y="0"/>
        <a:ext cx="7821338" cy="1392447"/>
      </dsp:txXfrm>
    </dsp:sp>
    <dsp:sp modelId="{CE57C1D6-324E-4899-A02D-FDE14CF47D80}">
      <dsp:nvSpPr>
        <dsp:cNvPr id="0" name=""/>
        <dsp:cNvSpPr/>
      </dsp:nvSpPr>
      <dsp:spPr>
        <a:xfrm>
          <a:off x="35424" y="1550988"/>
          <a:ext cx="1883911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1. แบบรายละเอียดผู้ที่ได้รับความเสียหายฯ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5424" y="1550988"/>
        <a:ext cx="1883911" cy="3063690"/>
      </dsp:txXfrm>
    </dsp:sp>
    <dsp:sp modelId="{F2089B72-D3DF-4435-94CB-B75F32D900B6}">
      <dsp:nvSpPr>
        <dsp:cNvPr id="0" name=""/>
        <dsp:cNvSpPr/>
      </dsp:nvSpPr>
      <dsp:spPr>
        <a:xfrm>
          <a:off x="1896783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2. แบบรายละเอียดหนังสือขอชำระหนี้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1896783" y="1548843"/>
        <a:ext cx="1939977" cy="3063690"/>
      </dsp:txXfrm>
    </dsp:sp>
    <dsp:sp modelId="{C67929D6-FB77-4415-9BFD-106BAE8AF85D}">
      <dsp:nvSpPr>
        <dsp:cNvPr id="0" name=""/>
        <dsp:cNvSpPr/>
      </dsp:nvSpPr>
      <dsp:spPr>
        <a:xfrm>
          <a:off x="3875925" y="1548843"/>
          <a:ext cx="1939977" cy="3063690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2">
                  <a:lumMod val="75000"/>
                </a:schemeClr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3. แบบรายงานยอดตั๋วสัญญาใช้เงินคงค้างประจำเดือน</a:t>
          </a:r>
          <a:endParaRPr lang="en-US" sz="320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3875925" y="1548843"/>
        <a:ext cx="1939977" cy="3063690"/>
      </dsp:txXfrm>
    </dsp:sp>
    <dsp:sp modelId="{4B4CE721-3849-434B-AF5C-4F0FF011C2A1}">
      <dsp:nvSpPr>
        <dsp:cNvPr id="0" name=""/>
        <dsp:cNvSpPr/>
      </dsp:nvSpPr>
      <dsp:spPr>
        <a:xfrm>
          <a:off x="5855068" y="1548843"/>
          <a:ext cx="1939977" cy="30636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ea typeface="Calibri" pitchFamily="34" charset="0"/>
              <a:cs typeface="Browallia New" pitchFamily="34" charset="-34"/>
            </a:rPr>
            <a:t>4.แบบฟอร์มแจ้งประมาณการเบิกใช้วงเงิน</a:t>
          </a:r>
          <a:endParaRPr lang="en-US" sz="3200" kern="1200" dirty="0">
            <a:solidFill>
              <a:schemeClr val="bg1"/>
            </a:solidFill>
          </a:endParaRPr>
        </a:p>
      </dsp:txBody>
      <dsp:txXfrm>
        <a:off x="5855068" y="1548843"/>
        <a:ext cx="1939977" cy="306369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AE9F15-ADD0-4287-9136-702A7864C5AC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FF4EA-7723-4BAE-897D-41CA9457EA33}">
      <dsp:nvSpPr>
        <dsp:cNvPr id="0" name=""/>
        <dsp:cNvSpPr/>
      </dsp:nvSpPr>
      <dsp:spPr>
        <a:xfrm>
          <a:off x="6548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000" kern="1200" dirty="0" smtClean="0"/>
            <a:t>ข้อมูลการกู้ยืม</a:t>
          </a:r>
          <a:endParaRPr lang="th-TH" sz="3000" kern="1200" dirty="0"/>
        </a:p>
      </dsp:txBody>
      <dsp:txXfrm>
        <a:off x="6548" y="1219199"/>
        <a:ext cx="1962150" cy="1625600"/>
      </dsp:txXfrm>
    </dsp:sp>
    <dsp:sp modelId="{E83657FA-6013-4219-A178-F569219D131E}">
      <dsp:nvSpPr>
        <dsp:cNvPr id="0" name=""/>
        <dsp:cNvSpPr/>
      </dsp:nvSpPr>
      <dsp:spPr>
        <a:xfrm>
          <a:off x="2066925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000" kern="1200" dirty="0" smtClean="0"/>
            <a:t>ข้อมูลการชำระคืนก่อนกำหนด</a:t>
          </a:r>
          <a:endParaRPr lang="th-TH" sz="3000" kern="1200" dirty="0"/>
        </a:p>
      </dsp:txBody>
      <dsp:txXfrm>
        <a:off x="2066925" y="1219199"/>
        <a:ext cx="1962150" cy="1625600"/>
      </dsp:txXfrm>
    </dsp:sp>
    <dsp:sp modelId="{EED479A1-345D-42F2-BBEB-65919006FC0A}">
      <dsp:nvSpPr>
        <dsp:cNvPr id="0" name=""/>
        <dsp:cNvSpPr/>
      </dsp:nvSpPr>
      <dsp:spPr>
        <a:xfrm>
          <a:off x="4127301" y="1219199"/>
          <a:ext cx="1962150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000" kern="1200" dirty="0" smtClean="0"/>
            <a:t>ข้อมูลยอดคงค้างรายเดือน</a:t>
          </a:r>
          <a:endParaRPr lang="th-TH" sz="3000" kern="1200" dirty="0"/>
        </a:p>
      </dsp:txBody>
      <dsp:txXfrm>
        <a:off x="4127301" y="1219199"/>
        <a:ext cx="1962150" cy="16256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BBB0CFE-3872-4C94-A99D-847F54416079}">
      <dsp:nvSpPr>
        <dsp:cNvPr id="0" name=""/>
        <dsp:cNvSpPr/>
      </dsp:nvSpPr>
      <dsp:spPr>
        <a:xfrm rot="5400000">
          <a:off x="4743969" y="-2849266"/>
          <a:ext cx="1050986" cy="6856654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DA-Extranet</a:t>
          </a:r>
          <a:endParaRPr lang="th-TH" sz="2000" b="1" kern="1200" dirty="0"/>
        </a:p>
      </dsp:txBody>
      <dsp:txXfrm rot="5400000">
        <a:off x="4743969" y="-2849266"/>
        <a:ext cx="1050986" cy="6856654"/>
      </dsp:txXfrm>
    </dsp:sp>
    <dsp:sp modelId="{6CEFFDA7-3C05-4ED6-AF22-FCDB3D34FC2D}">
      <dsp:nvSpPr>
        <dsp:cNvPr id="0" name=""/>
        <dsp:cNvSpPr/>
      </dsp:nvSpPr>
      <dsp:spPr>
        <a:xfrm>
          <a:off x="384" y="2857"/>
          <a:ext cx="1840750" cy="1152407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/>
            <a:t>ช่องทางการส่งข้อมูล</a:t>
          </a:r>
          <a:endParaRPr lang="th-TH" sz="2400" b="1" kern="1200" dirty="0"/>
        </a:p>
      </dsp:txBody>
      <dsp:txXfrm>
        <a:off x="384" y="2857"/>
        <a:ext cx="1840750" cy="1152407"/>
      </dsp:txXfrm>
    </dsp:sp>
    <dsp:sp modelId="{6207DD89-B15F-4E5B-9482-C8BF8A6178B2}">
      <dsp:nvSpPr>
        <dsp:cNvPr id="0" name=""/>
        <dsp:cNvSpPr/>
      </dsp:nvSpPr>
      <dsp:spPr>
        <a:xfrm rot="5400000">
          <a:off x="4075001" y="-743870"/>
          <a:ext cx="2418115" cy="6826467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การกู้ยืม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ส่งภายใน 11.00 น. ของวันที่ขอเบิกเงิน</a:t>
          </a:r>
          <a:endParaRPr lang="th-TH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การชำระหนี้ก่อนกำหนด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ส่งภายใน 11.00 น. ของวันที่ขอชำระหนี้</a:t>
          </a:r>
          <a:endParaRPr lang="th-TH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ข้อมูลยอดคงค้างรายเดือน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ส่งภายใน 7 วันทำการ นับจากวันสิ้นเดือน</a:t>
          </a:r>
          <a:endParaRPr lang="th-TH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ประมาณการเบิกใช้วงเงินรายสัปดาห์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ภายในวันทำการสุดท้ายของสัปดาห์</a:t>
          </a:r>
          <a:endParaRPr lang="th-TH" sz="2000" b="1" kern="1200" dirty="0"/>
        </a:p>
      </dsp:txBody>
      <dsp:txXfrm rot="5400000">
        <a:off x="4075001" y="-743870"/>
        <a:ext cx="2418115" cy="6826467"/>
      </dsp:txXfrm>
    </dsp:sp>
    <dsp:sp modelId="{91E33CF3-6F86-4917-B33A-811DE80EA587}">
      <dsp:nvSpPr>
        <dsp:cNvPr id="0" name=""/>
        <dsp:cNvSpPr/>
      </dsp:nvSpPr>
      <dsp:spPr>
        <a:xfrm>
          <a:off x="384" y="1396697"/>
          <a:ext cx="1870440" cy="2545330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/>
            <a:t>รอบการส่งข้อมูล</a:t>
          </a:r>
          <a:endParaRPr lang="th-TH" sz="2400" b="1" kern="1200" dirty="0"/>
        </a:p>
      </dsp:txBody>
      <dsp:txXfrm>
        <a:off x="384" y="1396697"/>
        <a:ext cx="1870440" cy="2545330"/>
      </dsp:txXfrm>
    </dsp:sp>
    <dsp:sp modelId="{460DE51C-FD9E-4163-91C1-839400E1C8E7}">
      <dsp:nvSpPr>
        <dsp:cNvPr id="0" name=""/>
        <dsp:cNvSpPr/>
      </dsp:nvSpPr>
      <dsp:spPr>
        <a:xfrm rot="5400000">
          <a:off x="4648073" y="1400354"/>
          <a:ext cx="1217826" cy="6879948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การกู้ยืม/ชำระก่อนกำหนด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ติดตามผลผ่านช่องทาง </a:t>
          </a:r>
          <a:r>
            <a:rPr lang="en-US" sz="1800" b="1" kern="1200" dirty="0" smtClean="0">
              <a:cs typeface="+mn-cs"/>
            </a:rPr>
            <a:t>DA Extranet/</a:t>
          </a:r>
          <a:r>
            <a:rPr lang="th-TH" sz="1800" b="1" kern="1200" dirty="0" smtClean="0">
              <a:cs typeface="+mn-cs"/>
            </a:rPr>
            <a:t>รับเอกสารรายงานผลที่ ธปท.</a:t>
          </a:r>
          <a:endParaRPr lang="th-TH" sz="1800" b="1" kern="1200" dirty="0"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การรายงานยอดคงค้าง </a:t>
          </a:r>
          <a:r>
            <a:rPr lang="en-US" sz="2000" b="1" kern="1200" dirty="0" smtClean="0"/>
            <a:t>:</a:t>
          </a:r>
          <a:r>
            <a:rPr lang="en-US" sz="1800" b="1" kern="1200" dirty="0" smtClean="0">
              <a:cs typeface="+mn-cs"/>
            </a:rPr>
            <a:t> </a:t>
          </a:r>
          <a:r>
            <a:rPr lang="th-TH" sz="1800" b="1" kern="1200" dirty="0" smtClean="0">
              <a:cs typeface="+mn-cs"/>
            </a:rPr>
            <a:t>ติดตามผลผ่านช่องทาง </a:t>
          </a:r>
          <a:r>
            <a:rPr lang="en-US" sz="1800" b="1" kern="1200" dirty="0" smtClean="0">
              <a:cs typeface="+mn-cs"/>
            </a:rPr>
            <a:t>DA Extranet</a:t>
          </a:r>
          <a:endParaRPr lang="th-TH" sz="1800" b="1" kern="1200" dirty="0"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h-TH" sz="2000" b="1" u="sng" kern="1200" dirty="0" smtClean="0"/>
            <a:t>การชำระหนี้เมื่อครบกำหนด </a:t>
          </a:r>
          <a:r>
            <a:rPr lang="en-US" sz="2000" b="1" kern="1200" dirty="0" smtClean="0"/>
            <a:t>: </a:t>
          </a:r>
          <a:r>
            <a:rPr lang="th-TH" sz="2000" b="1" kern="1200" dirty="0" smtClean="0"/>
            <a:t>รับเอกสารรายงานผลฯ ที่ ธปท.</a:t>
          </a:r>
          <a:endParaRPr lang="th-TH" sz="2000" b="1" kern="1200" dirty="0"/>
        </a:p>
      </dsp:txBody>
      <dsp:txXfrm rot="5400000">
        <a:off x="4648073" y="1400354"/>
        <a:ext cx="1217826" cy="6879948"/>
      </dsp:txXfrm>
    </dsp:sp>
    <dsp:sp modelId="{88D82E8B-6BC2-40CA-8357-BF53F9E25A51}">
      <dsp:nvSpPr>
        <dsp:cNvPr id="0" name=""/>
        <dsp:cNvSpPr/>
      </dsp:nvSpPr>
      <dsp:spPr>
        <a:xfrm>
          <a:off x="384" y="4183461"/>
          <a:ext cx="1816628" cy="131373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b="1" kern="1200" dirty="0" smtClean="0"/>
            <a:t>การติดตามผล</a:t>
          </a:r>
          <a:endParaRPr lang="th-TH" sz="2400" b="1" kern="1200" dirty="0"/>
        </a:p>
      </dsp:txBody>
      <dsp:txXfrm>
        <a:off x="384" y="4183461"/>
        <a:ext cx="1816628" cy="1313733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E07D343-CFCC-45A0-9D11-9E5E77D7406D}">
      <dsp:nvSpPr>
        <dsp:cNvPr id="0" name=""/>
        <dsp:cNvSpPr/>
      </dsp:nvSpPr>
      <dsp:spPr>
        <a:xfrm>
          <a:off x="0" y="471109"/>
          <a:ext cx="8954513" cy="10925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1" kern="1200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rPr>
            <a:t>คุณสมบัติของระบบการทำธุรกรรมอิเล็กทรอนิกส์ ต้องสามารถยืนยัน และตรวจสอบในประเด็นต่อไปนี้</a:t>
          </a:r>
          <a:endParaRPr lang="th-TH" sz="3200" kern="1200" dirty="0">
            <a:solidFill>
              <a:schemeClr val="bg1"/>
            </a:solidFill>
          </a:endParaRPr>
        </a:p>
      </dsp:txBody>
      <dsp:txXfrm>
        <a:off x="0" y="471109"/>
        <a:ext cx="8954513" cy="1092569"/>
      </dsp:txXfrm>
    </dsp:sp>
    <dsp:sp modelId="{ACDDF11B-8C4C-4415-BE01-0941D2D0EF03}">
      <dsp:nvSpPr>
        <dsp:cNvPr id="0" name=""/>
        <dsp:cNvSpPr/>
      </dsp:nvSpPr>
      <dsp:spPr>
        <a:xfrm>
          <a:off x="895451" y="1563678"/>
          <a:ext cx="923699" cy="390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0190"/>
              </a:lnTo>
              <a:lnTo>
                <a:pt x="923699" y="3901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1BE6F-742B-4764-B455-4884BA221896}">
      <dsp:nvSpPr>
        <dsp:cNvPr id="0" name=""/>
        <dsp:cNvSpPr/>
      </dsp:nvSpPr>
      <dsp:spPr>
        <a:xfrm>
          <a:off x="1819150" y="1693742"/>
          <a:ext cx="7143874" cy="52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การรักษาความลับของข้อมูล </a:t>
          </a:r>
          <a:r>
            <a:rPr lang="en-US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(Confidentiality)</a:t>
          </a:r>
          <a:endParaRPr lang="th-TH" sz="2800" b="1" kern="1200" dirty="0">
            <a:latin typeface="Browallia New" pitchFamily="34" charset="-34"/>
            <a:cs typeface="Browallia New" pitchFamily="34" charset="-34"/>
          </a:endParaRPr>
        </a:p>
      </dsp:txBody>
      <dsp:txXfrm>
        <a:off x="1819150" y="1693742"/>
        <a:ext cx="7143874" cy="520253"/>
      </dsp:txXfrm>
    </dsp:sp>
    <dsp:sp modelId="{EE232165-14BB-4132-938C-DC529D51B469}">
      <dsp:nvSpPr>
        <dsp:cNvPr id="0" name=""/>
        <dsp:cNvSpPr/>
      </dsp:nvSpPr>
      <dsp:spPr>
        <a:xfrm>
          <a:off x="895451" y="1563678"/>
          <a:ext cx="923699" cy="1040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40507"/>
              </a:lnTo>
              <a:lnTo>
                <a:pt x="923699" y="104050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B58AA-EE59-4273-AF4E-0A0C44970A3C}">
      <dsp:nvSpPr>
        <dsp:cNvPr id="0" name=""/>
        <dsp:cNvSpPr/>
      </dsp:nvSpPr>
      <dsp:spPr>
        <a:xfrm>
          <a:off x="1819150" y="2344059"/>
          <a:ext cx="7143874" cy="52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ความถูกต้อง ครบถ้วน ของข้อมูล </a:t>
          </a:r>
          <a:r>
            <a:rPr lang="en-US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(Integrity)</a:t>
          </a:r>
          <a:endParaRPr lang="th-TH" sz="2800" b="1" kern="1200" dirty="0">
            <a:latin typeface="Browallia New" pitchFamily="34" charset="-34"/>
            <a:cs typeface="Browallia New" pitchFamily="34" charset="-34"/>
          </a:endParaRPr>
        </a:p>
      </dsp:txBody>
      <dsp:txXfrm>
        <a:off x="1819150" y="2344059"/>
        <a:ext cx="7143874" cy="520253"/>
      </dsp:txXfrm>
    </dsp:sp>
    <dsp:sp modelId="{D5347792-3A9E-45A7-A8F8-0A45AD0378D9}">
      <dsp:nvSpPr>
        <dsp:cNvPr id="0" name=""/>
        <dsp:cNvSpPr/>
      </dsp:nvSpPr>
      <dsp:spPr>
        <a:xfrm>
          <a:off x="895451" y="1563678"/>
          <a:ext cx="923699" cy="1690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0824"/>
              </a:lnTo>
              <a:lnTo>
                <a:pt x="923699" y="169082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ABE253-67A9-41DB-9C24-F1B4A784E974}">
      <dsp:nvSpPr>
        <dsp:cNvPr id="0" name=""/>
        <dsp:cNvSpPr/>
      </dsp:nvSpPr>
      <dsp:spPr>
        <a:xfrm>
          <a:off x="1819150" y="2994376"/>
          <a:ext cx="7143874" cy="52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การยืนยันตัวบุคคล </a:t>
          </a:r>
          <a:r>
            <a:rPr lang="en-US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(Authentication)</a:t>
          </a:r>
          <a:endParaRPr lang="th-TH" sz="2800" b="1" kern="1200" dirty="0">
            <a:latin typeface="Browallia New" pitchFamily="34" charset="-34"/>
            <a:cs typeface="Browallia New" pitchFamily="34" charset="-34"/>
          </a:endParaRPr>
        </a:p>
      </dsp:txBody>
      <dsp:txXfrm>
        <a:off x="1819150" y="2994376"/>
        <a:ext cx="7143874" cy="520253"/>
      </dsp:txXfrm>
    </dsp:sp>
    <dsp:sp modelId="{38667915-84A4-451E-950A-4B751147FB8B}">
      <dsp:nvSpPr>
        <dsp:cNvPr id="0" name=""/>
        <dsp:cNvSpPr/>
      </dsp:nvSpPr>
      <dsp:spPr>
        <a:xfrm>
          <a:off x="895451" y="1563678"/>
          <a:ext cx="923699" cy="2341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1141"/>
              </a:lnTo>
              <a:lnTo>
                <a:pt x="923699" y="23411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5D484-0181-43FD-92BD-11CCF23D1668}">
      <dsp:nvSpPr>
        <dsp:cNvPr id="0" name=""/>
        <dsp:cNvSpPr/>
      </dsp:nvSpPr>
      <dsp:spPr>
        <a:xfrm>
          <a:off x="1819150" y="3644693"/>
          <a:ext cx="7143874" cy="52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การได้รับสิทธิเพื่อทำธุรกรรม </a:t>
          </a:r>
          <a:r>
            <a:rPr lang="en-US" sz="2800" b="1" kern="1200" dirty="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(Authorization)</a:t>
          </a:r>
          <a:endParaRPr lang="th-TH" sz="2800" b="1" kern="1200" dirty="0">
            <a:latin typeface="Browallia New" pitchFamily="34" charset="-34"/>
            <a:cs typeface="Browallia New" pitchFamily="34" charset="-34"/>
          </a:endParaRPr>
        </a:p>
      </dsp:txBody>
      <dsp:txXfrm>
        <a:off x="1819150" y="3644693"/>
        <a:ext cx="7143874" cy="520253"/>
      </dsp:txXfrm>
    </dsp:sp>
    <dsp:sp modelId="{EED9A741-6A06-4911-A8F4-AF4C8940B6EC}">
      <dsp:nvSpPr>
        <dsp:cNvPr id="0" name=""/>
        <dsp:cNvSpPr/>
      </dsp:nvSpPr>
      <dsp:spPr>
        <a:xfrm>
          <a:off x="895451" y="1563678"/>
          <a:ext cx="899707" cy="2991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1458"/>
              </a:lnTo>
              <a:lnTo>
                <a:pt x="899707" y="29914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EF9D6-39A8-4D34-BA04-19F1EB939804}">
      <dsp:nvSpPr>
        <dsp:cNvPr id="0" name=""/>
        <dsp:cNvSpPr/>
      </dsp:nvSpPr>
      <dsp:spPr>
        <a:xfrm>
          <a:off x="1795158" y="4295010"/>
          <a:ext cx="7143874" cy="52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800" b="1" kern="120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การห้ามปฏิเสธความรับผิด </a:t>
          </a:r>
          <a:r>
            <a:rPr lang="en-US" sz="2800" b="1" kern="120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(Non-Repudiation)</a:t>
          </a:r>
          <a:r>
            <a:rPr lang="th-TH" sz="2800" b="1" kern="1200" smtClean="0">
              <a:solidFill>
                <a:srgbClr val="002060"/>
              </a:solidFill>
              <a:latin typeface="Browallia New" pitchFamily="34" charset="-34"/>
              <a:cs typeface="Browallia New" pitchFamily="34" charset="-34"/>
            </a:rPr>
            <a:t> </a:t>
          </a:r>
          <a:endParaRPr lang="th-TH" sz="2800" b="1" kern="1200" dirty="0">
            <a:latin typeface="Browallia New" pitchFamily="34" charset="-34"/>
            <a:cs typeface="Browallia New" pitchFamily="34" charset="-34"/>
          </a:endParaRPr>
        </a:p>
      </dsp:txBody>
      <dsp:txXfrm>
        <a:off x="1795158" y="4295010"/>
        <a:ext cx="7143874" cy="520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84346"/>
          </a:xfrm>
          <a:prstGeom prst="rect">
            <a:avLst/>
          </a:prstGeom>
        </p:spPr>
        <p:txBody>
          <a:bodyPr vert="horz" lIns="91416" tIns="45708" rIns="91416" bIns="45708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84346"/>
          </a:xfrm>
          <a:prstGeom prst="rect">
            <a:avLst/>
          </a:prstGeom>
        </p:spPr>
        <p:txBody>
          <a:bodyPr vert="horz" lIns="91416" tIns="45708" rIns="91416" bIns="45708" rtlCol="0"/>
          <a:lstStyle>
            <a:lvl1pPr algn="r">
              <a:defRPr sz="1200"/>
            </a:lvl1pPr>
          </a:lstStyle>
          <a:p>
            <a:fld id="{4B338824-CC51-41B1-A9BC-A668D648C0FB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8063" y="727075"/>
            <a:ext cx="4841875" cy="3630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6" tIns="45708" rIns="91416" bIns="45708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01291"/>
            <a:ext cx="5486400" cy="4359116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00899"/>
            <a:ext cx="2971800" cy="484346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00899"/>
            <a:ext cx="2971800" cy="484346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200"/>
            </a:lvl1pPr>
          </a:lstStyle>
          <a:p>
            <a:fld id="{52D05986-4A4A-4AC0-83AF-EE6DD58E1437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8063" y="727075"/>
            <a:ext cx="4841875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E6E92-F500-4292-A961-D43DE67D555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8063" y="727075"/>
            <a:ext cx="4841875" cy="3630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E6E92-F500-4292-A961-D43DE67D555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E6E92-F500-4292-A961-D43DE67D555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E6E92-F500-4292-A961-D43DE67D555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9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cs typeface="Cordia New" pitchFamily="34" charset="-34"/>
            </a:endParaRPr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C44C4F-6646-45E9-A79B-BB4D1E693335}" type="slidenum">
              <a:rPr lang="en-US" smtClean="0">
                <a:solidFill>
                  <a:srgbClr val="000000"/>
                </a:solidFill>
                <a:latin typeface="Arial" charset="0"/>
                <a:cs typeface="Angsana New" pitchFamily="18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th-TH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85720" y="2571744"/>
            <a:ext cx="8501122" cy="1928826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th-TH" sz="4400" b="1" kern="1200" baseline="0">
                <a:solidFill>
                  <a:srgbClr val="A7D4F5"/>
                </a:solidFill>
                <a:latin typeface="Browallia New" pitchFamily="34" charset="-34"/>
                <a:ea typeface="+mj-ea"/>
                <a:cs typeface="Browallia New" pitchFamily="34" charset="-34"/>
              </a:defRPr>
            </a:lvl1pPr>
          </a:lstStyle>
          <a:p>
            <a:r>
              <a:rPr lang="en-US" smtClean="0"/>
              <a:t>Click to edit Master title style</a:t>
            </a:r>
            <a:endParaRPr lang="th-TH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85720" y="4572008"/>
            <a:ext cx="8501122" cy="13573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9BEC06E4-ED00-4909-B998-05E7C74B418F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endParaRPr lang="th-TH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E6C195AF-32CA-419E-8D67-D8AA6EE22BA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58" y="1535113"/>
            <a:ext cx="41402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158" y="2174875"/>
            <a:ext cx="414023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418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418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 b="1">
                <a:solidFill>
                  <a:schemeClr val="tx1"/>
                </a:solidFill>
              </a:defRPr>
            </a:lvl2pPr>
            <a:lvl3pPr>
              <a:defRPr sz="1800" b="1">
                <a:solidFill>
                  <a:schemeClr val="tx1"/>
                </a:solidFill>
              </a:defRPr>
            </a:lvl3pPr>
            <a:lvl4pPr>
              <a:defRPr sz="1600" b="1">
                <a:solidFill>
                  <a:schemeClr val="tx1"/>
                </a:solidFill>
              </a:defRPr>
            </a:lvl4pPr>
            <a:lvl5pPr>
              <a:defRPr sz="1600" b="1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512DD5-6366-499D-9AA2-E7420C53A33D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50B69D-52CB-4C1F-9B54-79F4867577F4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F5AF47-DAED-4C1F-A7B2-3B35D95CB4EE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1600200"/>
            <a:ext cx="4138642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696969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38642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696969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F5AF47-DAED-4C1F-A7B2-3B35D95CB4EE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58" y="1535113"/>
            <a:ext cx="41402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158" y="2174875"/>
            <a:ext cx="414023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418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6969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41817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 b="1">
                <a:solidFill>
                  <a:schemeClr val="tx1"/>
                </a:solidFill>
              </a:defRPr>
            </a:lvl2pPr>
            <a:lvl3pPr>
              <a:defRPr sz="1800" b="1">
                <a:solidFill>
                  <a:schemeClr val="tx1"/>
                </a:solidFill>
              </a:defRPr>
            </a:lvl3pPr>
            <a:lvl4pPr>
              <a:defRPr sz="1600" b="1">
                <a:solidFill>
                  <a:schemeClr val="tx1"/>
                </a:solidFill>
              </a:defRPr>
            </a:lvl4pPr>
            <a:lvl5pPr>
              <a:defRPr sz="1600" b="1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9799AF-EE5B-432C-BF18-F053900C6DE3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01ED74-C8E3-4C74-922D-F7A9D920E353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/>
          <a:lstStyle/>
          <a:p>
            <a:endParaRPr lang="th-TH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9089-2D4C-4DC8-A1D2-5010D721F3EE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696B0-99A5-4CA6-ACE0-8FF862EA5E2F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AF47-DAED-4C1F-A7B2-3B35D95CB4EE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3071810"/>
            <a:ext cx="8429684" cy="1571636"/>
          </a:xfrm>
          <a:prstGeom prst="rect">
            <a:avLst/>
          </a:prstGeom>
        </p:spPr>
        <p:txBody>
          <a:bodyPr anchor="ctr" anchorCtr="1"/>
          <a:lstStyle>
            <a:lvl1pPr>
              <a:defRPr sz="4400" b="1">
                <a:solidFill>
                  <a:srgbClr val="004065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58" y="4714884"/>
            <a:ext cx="8429684" cy="1071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rgbClr val="696969"/>
                </a:solidFill>
                <a:latin typeface="Browallia New" pitchFamily="34" charset="-34"/>
                <a:cs typeface="Browallia New" pitchFamily="34" charset="-3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F573A-4AB4-4E4B-AC40-B69F41EC9FD7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53242" y="6356350"/>
            <a:ext cx="2133600" cy="365125"/>
          </a:xfrm>
        </p:spPr>
        <p:txBody>
          <a:bodyPr/>
          <a:lstStyle>
            <a:lvl1pPr>
              <a:defRPr sz="1600"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62B1013F-9547-4266-BBA1-A73F1CA0109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6E8AF-BC54-4B71-982F-7465C1DDF14D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8BE5C-7E10-4DD1-8193-92BF7443B1BE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D9844-0E7A-477F-8690-543B45F63974}" type="datetimeFigureOut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92BCF-816F-4AEE-9761-4B5258A9C337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23850" y="609600"/>
            <a:ext cx="8640763" cy="5715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9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 management department</a:t>
            </a:r>
          </a:p>
        </p:txBody>
      </p:sp>
      <p:sp>
        <p:nvSpPr>
          <p:cNvPr id="5" name="Rectangle 9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C273CE-03D9-49AA-839D-82E614F41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 Half Banner"/>
          <p:cNvSpPr>
            <a:spLocks noChangeArrowheads="1"/>
          </p:cNvSpPr>
          <p:nvPr/>
        </p:nvSpPr>
        <p:spPr bwMode="auto">
          <a:xfrm>
            <a:off x="0" y="0"/>
            <a:ext cx="4572000" cy="3381375"/>
          </a:xfrm>
          <a:prstGeom prst="rect">
            <a:avLst/>
          </a:prstGeom>
          <a:gradFill rotWithShape="0">
            <a:gsLst>
              <a:gs pos="0">
                <a:srgbClr val="729CC6"/>
              </a:gs>
              <a:gs pos="100000">
                <a:srgbClr val="729CC6">
                  <a:gamma/>
                  <a:tint val="0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00">
              <a:solidFill>
                <a:srgbClr val="000000"/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6" name="Picture 8" descr="Palace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2625" y="762000"/>
            <a:ext cx="46482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C:\Anun Homkajohn\ENT&amp;ANUN\ตราพระสยาม-ธปท\BOT.bmp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6172200" y="0"/>
            <a:ext cx="29718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3" descr="Latest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4475" y="9525"/>
            <a:ext cx="7620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1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6200" y="5012416"/>
            <a:ext cx="9000000" cy="648000"/>
          </a:xfrm>
          <a:prstGeom prst="rect">
            <a:avLst/>
          </a:prstGeom>
          <a:ln w="9525"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marL="266700" indent="-2667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th-TH" sz="3200" b="1" dirty="0">
                <a:solidFill>
                  <a:srgbClr val="003399"/>
                </a:solidFill>
                <a:latin typeface="TH SarabunPSK" pitchFamily="34" charset="-34"/>
                <a:ea typeface="+mj-ea"/>
                <a:cs typeface="TH SarabunPSK" pitchFamily="34" charset="-34"/>
              </a:defRPr>
            </a:lvl1pPr>
          </a:lstStyle>
          <a:p>
            <a:pPr lvl="0"/>
            <a:endParaRPr lang="th-T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6200" y="3507463"/>
            <a:ext cx="9000000" cy="1440000"/>
          </a:xfrm>
          <a:prstGeom prst="rect">
            <a:avLst/>
          </a:prstGeom>
          <a:ln w="12700"/>
        </p:spPr>
        <p:txBody>
          <a:bodyPr lIns="90488" tIns="44450" rIns="90488" bIns="44450" anchor="ctr"/>
          <a:lstStyle>
            <a:lvl1pPr algn="ctr">
              <a:buNone/>
              <a:defRPr lang="th-TH" sz="4000" b="1" dirty="0">
                <a:solidFill>
                  <a:schemeClr val="tx1"/>
                </a:solidFill>
                <a:latin typeface="TH SarabunPSK" pitchFamily="34" charset="-34"/>
                <a:ea typeface="+mn-ea"/>
                <a:cs typeface="TH SarabunPSK" pitchFamily="34" charset="-34"/>
              </a:defRPr>
            </a:lvl1pPr>
          </a:lstStyle>
          <a:p>
            <a:pPr lvl="0"/>
            <a:endParaRPr lang="th-TH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1210" y="5695949"/>
            <a:ext cx="9000000" cy="900000"/>
          </a:xfrm>
          <a:prstGeom prst="rect">
            <a:avLst/>
          </a:prstGeom>
          <a:ln w="12700"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marL="266700" indent="-266700" algn="ctr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2400" b="1" dirty="0" smtClean="0">
                <a:solidFill>
                  <a:srgbClr val="003399"/>
                </a:solidFill>
                <a:latin typeface="TH SarabunPSK" pitchFamily="34" charset="-34"/>
                <a:ea typeface="+mj-ea"/>
                <a:cs typeface="TH SarabunPSK" pitchFamily="34" charset="-34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8"/>
          <p:cNvSpPr>
            <a:spLocks noGrp="1" noChangeArrowheads="1"/>
          </p:cNvSpPr>
          <p:nvPr>
            <p:ph type="ftr" sz="quarter" idx="16"/>
          </p:nvPr>
        </p:nvSpPr>
        <p:spPr bwMode="auto">
          <a:xfrm>
            <a:off x="0" y="6600825"/>
            <a:ext cx="4562475" cy="247650"/>
          </a:xfrm>
          <a:prstGeom prst="rect">
            <a:avLst/>
          </a:prstGeom>
          <a:ln w="12700"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000" b="0">
                <a:solidFill>
                  <a:schemeClr val="tx1"/>
                </a:solidFill>
                <a:latin typeface="Cordia New" pitchFamily="34" charset="-34"/>
                <a:cs typeface="Cordia New" pitchFamily="34" charset="-34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 lang="th-TH" sz="2800" b="1" dirty="0">
                <a:solidFill>
                  <a:schemeClr val="tx1"/>
                </a:solidFill>
                <a:latin typeface="TH SarabunPSK" pitchFamily="34" charset="-34"/>
                <a:ea typeface="+mj-ea"/>
                <a:cs typeface="TH SarabunPSK" pitchFamily="34" charset="-34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714500" y="53340"/>
            <a:ext cx="74160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6000" bIns="0" anchor="ctr"/>
          <a:lstStyle>
            <a:lvl1pPr marL="342900" marR="0" indent="-34290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 lang="en-US" sz="1800" b="0" dirty="0" smtClean="0">
                <a:solidFill>
                  <a:schemeClr val="tx1"/>
                </a:solidFill>
                <a:latin typeface="TH SarabunPSK" pitchFamily="34" charset="-34"/>
                <a:ea typeface="+mn-ea"/>
                <a:cs typeface="TH SarabunPSK" pitchFamily="34" charset="-34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0286" y="1016000"/>
            <a:ext cx="8592457" cy="5651500"/>
          </a:xfrm>
          <a:prstGeom prst="rect">
            <a:avLst/>
          </a:prstGeom>
        </p:spPr>
        <p:txBody>
          <a:bodyPr/>
          <a:lstStyle>
            <a:lvl1pPr>
              <a:buSzPct val="65000"/>
              <a:buFont typeface="Wingdings" pitchFamily="2" charset="2"/>
              <a:buChar char="q"/>
              <a:defRPr sz="2800">
                <a:latin typeface="TH SarabunPSK" pitchFamily="34" charset="-34"/>
                <a:cs typeface="TH SarabunPSK" pitchFamily="34" charset="-34"/>
              </a:defRPr>
            </a:lvl1pPr>
            <a:lvl2pPr>
              <a:buSzPct val="120000"/>
              <a:buFont typeface="Arial" pitchFamily="34" charset="0"/>
              <a:buChar char="•"/>
              <a:defRPr sz="2800">
                <a:latin typeface="TH SarabunPSK" pitchFamily="34" charset="-34"/>
                <a:cs typeface="TH SarabunPSK" pitchFamily="34" charset="-34"/>
              </a:defRPr>
            </a:lvl2pPr>
            <a:lvl3pPr>
              <a:buSzPct val="80000"/>
              <a:buFont typeface="Wingdings" pitchFamily="2" charset="2"/>
              <a:buChar char="Ø"/>
              <a:defRPr sz="2800">
                <a:latin typeface="TH SarabunPSK" pitchFamily="34" charset="-34"/>
                <a:cs typeface="TH SarabunPSK" pitchFamily="34" charset="-34"/>
              </a:defRPr>
            </a:lvl3pPr>
            <a:lvl4pPr marL="1076325" indent="-266700">
              <a:buSzPct val="80000"/>
              <a:buFont typeface="Wingdings 2" pitchFamily="18" charset="2"/>
              <a:buChar char=""/>
              <a:defRPr sz="2800">
                <a:latin typeface="TH SarabunPSK" pitchFamily="34" charset="-34"/>
                <a:cs typeface="TH SarabunPSK" pitchFamily="34" charset="-34"/>
              </a:defRPr>
            </a:lvl4pPr>
            <a:lvl5pPr marL="1343025" indent="-266700">
              <a:buSzPct val="60000"/>
              <a:buFont typeface="Courier New" pitchFamily="49" charset="0"/>
              <a:buChar char="o"/>
              <a:defRPr sz="2800"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76E8AF-BC54-4B71-982F-7465C1DDF14D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B696B0-99A5-4CA6-ACE0-8FF862EA5E2F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42B9089-2D4C-4DC8-A1D2-5010D721F3EE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B1013F-9547-4266-BBA1-A73F1CA0109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F8BE5C-7E10-4DD1-8193-92BF7443B1BE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1600200"/>
            <a:ext cx="4138642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696969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38642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696969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FDC763-0187-429F-A7FB-A22CED2A4115}" type="datetime1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27/02/55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3E0645-788E-4262-9CA5-0A5CEC0D209A}" type="slidenum">
              <a:rPr lang="th-TH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h-T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7158" y="857240"/>
            <a:ext cx="8429684" cy="7143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002A3BEE-7847-4E8A-84E8-EC2B334C2B61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E6C195AF-32CA-419E-8D67-D8AA6EE22BA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0" y="6643734"/>
            <a:ext cx="9144000" cy="214290"/>
          </a:xfrm>
          <a:prstGeom prst="rect">
            <a:avLst/>
          </a:prstGeom>
          <a:solidFill>
            <a:srgbClr val="ABD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249" r="269" b="16942"/>
          <a:stretch>
            <a:fillRect/>
          </a:stretch>
        </p:blipFill>
        <p:spPr bwMode="auto">
          <a:xfrm>
            <a:off x="-1" y="-1"/>
            <a:ext cx="9144001" cy="92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3154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02540B8D-04F5-4F8F-8E02-30CDA8DE2DE0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3154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56" y="633154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fld id="{62B1013F-9547-4266-BBA1-A73F1CA0109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0" y="6618932"/>
            <a:ext cx="9144000" cy="214290"/>
          </a:xfrm>
          <a:prstGeom prst="rect">
            <a:avLst/>
          </a:prstGeom>
          <a:solidFill>
            <a:srgbClr val="ABD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9144001" cy="1195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AC Half Banner"/>
          <p:cNvSpPr>
            <a:spLocks noChangeArrowheads="1"/>
          </p:cNvSpPr>
          <p:nvPr/>
        </p:nvSpPr>
        <p:spPr bwMode="auto">
          <a:xfrm>
            <a:off x="0" y="0"/>
            <a:ext cx="9144000" cy="828675"/>
          </a:xfrm>
          <a:prstGeom prst="rect">
            <a:avLst/>
          </a:prstGeom>
          <a:gradFill flip="none" rotWithShape="1">
            <a:gsLst>
              <a:gs pos="0">
                <a:srgbClr val="729CC6"/>
              </a:gs>
              <a:gs pos="80000">
                <a:srgbClr val="729CC6">
                  <a:gamma/>
                  <a:tint val="0"/>
                  <a:invGamma/>
                </a:srgbClr>
              </a:gs>
            </a:gsLst>
            <a:lin ang="108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000">
              <a:solidFill>
                <a:srgbClr val="000000"/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506883" name="Line 3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th-TH" sz="2000" b="1">
              <a:solidFill>
                <a:srgbClr val="006699"/>
              </a:solidFill>
              <a:latin typeface="Arial" pitchFamily="34" charset="0"/>
              <a:cs typeface="Angsana New" pitchFamily="18" charset="-34"/>
            </a:endParaRPr>
          </a:p>
        </p:txBody>
      </p:sp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0" y="382588"/>
            <a:ext cx="9144000" cy="455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title style  </a:t>
            </a:r>
          </a:p>
        </p:txBody>
      </p:sp>
      <p:sp>
        <p:nvSpPr>
          <p:cNvPr id="506901" name="Text Box 21" descr="Blue tissue paper"/>
          <p:cNvSpPr txBox="1">
            <a:spLocks noChangeArrowheads="1"/>
          </p:cNvSpPr>
          <p:nvPr userDrawn="1"/>
        </p:nvSpPr>
        <p:spPr bwMode="auto">
          <a:xfrm>
            <a:off x="0" y="6632575"/>
            <a:ext cx="3603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tIns="0" rIns="36000" bIns="0" anchor="b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fld id="{09772A1C-C7A6-4EF0-89A7-71C9A6B4E909}" type="slidenum">
              <a:rPr lang="en-US" sz="1400" b="1">
                <a:solidFill>
                  <a:srgbClr val="000000"/>
                </a:solidFill>
              </a:rPr>
              <a:pPr algn="ctr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  <a:defRPr/>
              </a:pPr>
              <a:t>‹#›</a:t>
            </a:fld>
            <a:endParaRPr lang="th-TH" sz="1400" b="1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7927975" y="6696075"/>
            <a:ext cx="1223963" cy="182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0" rIns="3600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200">
                <a:solidFill>
                  <a:srgbClr val="808080"/>
                </a:solidFill>
              </a:rPr>
              <a:t>ฝ่ายเทคโนโลยีสารสนเทศ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19050" y="0"/>
            <a:ext cx="1736725" cy="401638"/>
            <a:chOff x="19050" y="0"/>
            <a:chExt cx="1736725" cy="401956"/>
          </a:xfrm>
        </p:grpSpPr>
        <p:pic>
          <p:nvPicPr>
            <p:cNvPr id="1033" name="Picture 9" descr="C:\Anun Homkajohn\ENT&amp;ANUN\ตราพระสยาม-ธปท\BOT.bmp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l="36517" t="57353" b="7353"/>
            <a:stretch>
              <a:fillRect/>
            </a:stretch>
          </p:blipFill>
          <p:spPr bwMode="auto">
            <a:xfrm>
              <a:off x="513245" y="209408"/>
              <a:ext cx="1075784" cy="149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" name="Picture 9" descr="C:\Anun Homkajohn\ENT&amp;ANUN\ตราพระสยาม-ธปท\BOT.bmp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 r="12921" b="39326"/>
            <a:stretch>
              <a:fillRect/>
            </a:stretch>
          </p:blipFill>
          <p:spPr bwMode="auto">
            <a:xfrm>
              <a:off x="409575" y="0"/>
              <a:ext cx="1346200" cy="23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5" name="Picture 13" descr="Latest"/>
            <p:cNvPicPr>
              <a:picLocks noChangeAspect="1" noChangeArrowheads="1"/>
            </p:cNvPicPr>
            <p:nvPr userDrawn="1"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9050" y="19051"/>
              <a:ext cx="400050" cy="382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3" name="Content Placeholder 52"/>
          <p:cNvSpPr>
            <a:spLocks noGrp="1"/>
          </p:cNvSpPr>
          <p:nvPr/>
        </p:nvSpPr>
        <p:spPr>
          <a:xfrm>
            <a:off x="1714500" y="0"/>
            <a:ext cx="7415213" cy="2571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tIns="36000" bIns="0" anchor="ctr"/>
          <a:lstStyle/>
          <a:p>
            <a:pPr marL="342900" indent="-342900" algn="r" fontAlgn="base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th-TH" sz="1800" b="1" kern="0">
                <a:solidFill>
                  <a:srgbClr val="000000">
                    <a:lumMod val="50000"/>
                    <a:lumOff val="50000"/>
                  </a:srgbClr>
                </a:solidFill>
              </a:rPr>
              <a:t>                              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90" r:id="rId3"/>
    <p:sldLayoutId id="2147483691" r:id="rId4"/>
    <p:sldLayoutId id="2147483692" r:id="rId5"/>
    <p:sldLayoutId id="2147483693" r:id="rId6"/>
    <p:sldLayoutId id="2147483673" r:id="rId7"/>
    <p:sldLayoutId id="2147483674" r:id="rId8"/>
    <p:sldLayoutId id="2147483675" r:id="rId9"/>
    <p:sldLayoutId id="2147483719" r:id="rId10"/>
    <p:sldLayoutId id="2147483652" r:id="rId11"/>
    <p:sldLayoutId id="2147483653" r:id="rId12"/>
    <p:sldLayoutId id="2147483654" r:id="rId13"/>
  </p:sldLayoutIdLst>
  <p:hf hdr="0" dt="0"/>
  <p:txStyles>
    <p:titleStyle>
      <a:lvl1pPr marL="58738" indent="-58738" algn="r" rtl="0" eaLnBrk="0" fontAlgn="base" hangingPunct="0">
        <a:spcBef>
          <a:spcPct val="0"/>
        </a:spcBef>
        <a:spcAft>
          <a:spcPct val="0"/>
        </a:spcAft>
        <a:defRPr lang="en-US" sz="2800" b="1" dirty="0">
          <a:solidFill>
            <a:schemeClr val="tx1"/>
          </a:solidFill>
          <a:latin typeface="TH SarabunPSK" pitchFamily="34" charset="-34"/>
          <a:ea typeface="+mj-ea"/>
          <a:cs typeface="TH SarabunPSK" pitchFamily="34" charset="-34"/>
        </a:defRPr>
      </a:lvl1pPr>
      <a:lvl2pPr marL="58738" indent="-58738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H SarabunPSK" pitchFamily="34" charset="-34"/>
          <a:cs typeface="TH SarabunPSK" pitchFamily="34" charset="-34"/>
        </a:defRPr>
      </a:lvl2pPr>
      <a:lvl3pPr marL="58738" indent="-58738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H SarabunPSK" pitchFamily="34" charset="-34"/>
          <a:cs typeface="TH SarabunPSK" pitchFamily="34" charset="-34"/>
        </a:defRPr>
      </a:lvl3pPr>
      <a:lvl4pPr marL="58738" indent="-58738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H SarabunPSK" pitchFamily="34" charset="-34"/>
          <a:cs typeface="TH SarabunPSK" pitchFamily="34" charset="-34"/>
        </a:defRPr>
      </a:lvl4pPr>
      <a:lvl5pPr marL="58738" indent="-58738"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H SarabunPSK" pitchFamily="34" charset="-34"/>
          <a:cs typeface="TH SarabunPSK" pitchFamily="34" charset="-34"/>
        </a:defRPr>
      </a:lvl5pPr>
      <a:lvl6pPr marL="515938"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Browallia New" pitchFamily="34" charset="-34"/>
          <a:cs typeface="Browallia New" pitchFamily="34" charset="-34"/>
        </a:defRPr>
      </a:lvl6pPr>
      <a:lvl7pPr marL="973138"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Browallia New" pitchFamily="34" charset="-34"/>
          <a:cs typeface="Browallia New" pitchFamily="34" charset="-34"/>
        </a:defRPr>
      </a:lvl7pPr>
      <a:lvl8pPr marL="1430338"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Browallia New" pitchFamily="34" charset="-34"/>
          <a:cs typeface="Browallia New" pitchFamily="34" charset="-34"/>
        </a:defRPr>
      </a:lvl8pPr>
      <a:lvl9pPr marL="1887538" algn="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Browallia New" pitchFamily="34" charset="-34"/>
          <a:cs typeface="Browallia New" pitchFamily="34" charset="-34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lang="en-US" sz="2400" dirty="0">
          <a:solidFill>
            <a:schemeClr val="tx1"/>
          </a:solidFill>
          <a:latin typeface="Browallia New" pitchFamily="34" charset="-34"/>
          <a:ea typeface="+mn-ea"/>
          <a:cs typeface="Browallia New" pitchFamily="34" charset="-34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lang="en-US" sz="2400" dirty="0">
          <a:solidFill>
            <a:schemeClr val="tx1"/>
          </a:solidFill>
          <a:latin typeface="Browallia New" pitchFamily="34" charset="-34"/>
          <a:ea typeface="+mn-ea"/>
          <a:cs typeface="Browallia New" pitchFamily="34" charset="-34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o"/>
        <a:defRPr lang="en-US" sz="2400" dirty="0">
          <a:solidFill>
            <a:schemeClr val="tx1"/>
          </a:solidFill>
          <a:latin typeface="Browallia New" pitchFamily="34" charset="-34"/>
          <a:ea typeface="+mn-ea"/>
          <a:cs typeface="Browallia New" pitchFamily="34" charset="-34"/>
        </a:defRPr>
      </a:lvl3pPr>
      <a:lvl4pPr marL="1162050" indent="-3524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–"/>
        <a:defRPr lang="en-US" sz="2400" dirty="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2400" dirty="0">
          <a:solidFill>
            <a:schemeClr val="tx1"/>
          </a:solidFill>
          <a:latin typeface="Browallia New" pitchFamily="34" charset="-34"/>
          <a:ea typeface="+mn-ea"/>
          <a:cs typeface="Browallia New" pitchFamily="34" charset="-34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A3BEE-7847-4E8A-84E8-EC2B334C2B61}" type="datetime1">
              <a:rPr lang="th-TH" smtClean="0"/>
              <a:pPr/>
              <a:t>27/02/55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95AF-32CA-419E-8D67-D8AA6EE22BA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Text Box 21" descr="Blue tissue paper"/>
          <p:cNvSpPr txBox="1">
            <a:spLocks noChangeArrowheads="1"/>
          </p:cNvSpPr>
          <p:nvPr userDrawn="1"/>
        </p:nvSpPr>
        <p:spPr bwMode="auto">
          <a:xfrm>
            <a:off x="0" y="6632575"/>
            <a:ext cx="3603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tIns="0" rIns="36000" bIns="0" anchor="b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fld id="{09772A1C-C7A6-4EF0-89A7-71C9A6B4E909}" type="slidenum">
              <a:rPr lang="en-US" sz="1400" b="1">
                <a:solidFill>
                  <a:srgbClr val="000000"/>
                </a:solidFill>
              </a:rPr>
              <a:pPr algn="ctr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Font typeface="Wingdings" pitchFamily="2" charset="2"/>
                <a:buNone/>
                <a:defRPr/>
              </a:pPr>
              <a:t>‹#›</a:t>
            </a:fld>
            <a:endParaRPr lang="th-TH" sz="1400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7927975" y="6696075"/>
            <a:ext cx="1223963" cy="1825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36000" tIns="0" rIns="36000" bIns="0" anchor="ctr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1200">
                <a:solidFill>
                  <a:srgbClr val="808080"/>
                </a:solidFill>
              </a:rPr>
              <a:t>ฝ่ายเทคโนโลยีสารสนเทศ</a:t>
            </a:r>
          </a:p>
        </p:txBody>
      </p:sp>
      <p:grpSp>
        <p:nvGrpSpPr>
          <p:cNvPr id="9" name="Group 11"/>
          <p:cNvGrpSpPr>
            <a:grpSpLocks/>
          </p:cNvGrpSpPr>
          <p:nvPr userDrawn="1"/>
        </p:nvGrpSpPr>
        <p:grpSpPr bwMode="auto">
          <a:xfrm>
            <a:off x="19050" y="0"/>
            <a:ext cx="1736725" cy="401638"/>
            <a:chOff x="19050" y="0"/>
            <a:chExt cx="1736725" cy="401956"/>
          </a:xfrm>
        </p:grpSpPr>
        <p:pic>
          <p:nvPicPr>
            <p:cNvPr id="10" name="Picture 9" descr="C:\Anun Homkajohn\ENT&amp;ANUN\ตราพระสยาม-ธปท\BOT.bmp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l="36517" t="57353" b="7353"/>
            <a:stretch>
              <a:fillRect/>
            </a:stretch>
          </p:blipFill>
          <p:spPr bwMode="auto">
            <a:xfrm>
              <a:off x="513245" y="209408"/>
              <a:ext cx="1075784" cy="149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9" descr="C:\Anun Homkajohn\ENT&amp;ANUN\ตราพระสยาม-ธปท\BOT.bmp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12921" b="39326"/>
            <a:stretch>
              <a:fillRect/>
            </a:stretch>
          </p:blipFill>
          <p:spPr bwMode="auto">
            <a:xfrm>
              <a:off x="409575" y="0"/>
              <a:ext cx="1346200" cy="234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3" descr="Latest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9050" y="19051"/>
              <a:ext cx="400050" cy="382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package" Target="../embeddings/Microsoft_Office_Excel_Macro-Enabled_Worksheet1.xlsm"/><Relationship Id="rId7" Type="http://schemas.openxmlformats.org/officeDocument/2006/relationships/diagramColors" Target="../diagrams/colors7.xml"/><Relationship Id="rId12" Type="http://schemas.openxmlformats.org/officeDocument/2006/relationships/package" Target="../embeddings/Microsoft_Office_Excel_Worksheet4.xls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7.xml"/><Relationship Id="rId11" Type="http://schemas.openxmlformats.org/officeDocument/2006/relationships/package" Target="../embeddings/Microsoft_Office_Excel_Worksheet3.xlsx"/><Relationship Id="rId5" Type="http://schemas.openxmlformats.org/officeDocument/2006/relationships/diagramLayout" Target="../diagrams/layout7.xml"/><Relationship Id="rId10" Type="http://schemas.openxmlformats.org/officeDocument/2006/relationships/package" Target="../embeddings/Microsoft_Office_Excel_Worksheet2.xlsx"/><Relationship Id="rId4" Type="http://schemas.openxmlformats.org/officeDocument/2006/relationships/diagramData" Target="../diagrams/data7.xml"/><Relationship Id="rId9" Type="http://schemas.openxmlformats.org/officeDocument/2006/relationships/oleObject" Target="../embeddings/Microsoft_Office_Excel_97-2003_Worksheet1.xls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hyperlink" Target="http://www.bot.or.th/Thai/DataManagementSystem/Pages/channel_data_submission.aspx" TargetMode="Externa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58315" y="2588053"/>
            <a:ext cx="8627371" cy="3396343"/>
          </a:xfrm>
        </p:spPr>
        <p:txBody>
          <a:bodyPr>
            <a:normAutofit fontScale="90000"/>
          </a:bodyPr>
          <a:lstStyle/>
          <a:p>
            <a:r>
              <a:rPr lang="th-TH" dirty="0" smtClean="0"/>
              <a:t>การประชุมชี้แจงสถาบันการเงิน</a:t>
            </a:r>
            <a:br>
              <a:rPr lang="th-TH" dirty="0" smtClean="0"/>
            </a:br>
            <a:r>
              <a:rPr lang="th-TH" dirty="0" smtClean="0"/>
              <a:t> การให้ความช่วยเหลือทางการเงินแก่ผู้ที่ได้รับ</a:t>
            </a:r>
            <a:br>
              <a:rPr lang="th-TH" dirty="0" smtClean="0"/>
            </a:br>
            <a:r>
              <a:rPr lang="th-TH" dirty="0" smtClean="0"/>
              <a:t>ความเสียหายจาก</a:t>
            </a:r>
            <a:r>
              <a:rPr lang="th-TH" dirty="0" smtClean="0"/>
              <a:t>อุทกภัยปี </a:t>
            </a:r>
            <a:r>
              <a:rPr lang="th-TH" dirty="0" smtClean="0"/>
              <a:t>พ.ศ. 2554</a:t>
            </a:r>
            <a:br>
              <a:rPr lang="th-TH" dirty="0" smtClean="0"/>
            </a:br>
            <a:r>
              <a:rPr lang="th-TH" dirty="0" smtClean="0"/>
              <a:t/>
            </a:r>
            <a:br>
              <a:rPr lang="th-TH" dirty="0" smtClean="0"/>
            </a:br>
            <a:r>
              <a:rPr lang="th-TH" sz="3600" dirty="0" smtClean="0">
                <a:solidFill>
                  <a:schemeClr val="bg1"/>
                </a:solidFill>
              </a:rPr>
              <a:t>วันจันทร์ที่ 27 กุมภาพันธ์ 2555</a:t>
            </a:r>
            <a:br>
              <a:rPr lang="th-TH" sz="3600" dirty="0" smtClean="0">
                <a:solidFill>
                  <a:schemeClr val="bg1"/>
                </a:solidFill>
              </a:rPr>
            </a:br>
            <a:r>
              <a:rPr lang="th-TH" sz="3600" dirty="0" smtClean="0">
                <a:solidFill>
                  <a:schemeClr val="bg1"/>
                </a:solidFill>
              </a:rPr>
              <a:t>เวลา 14.00 – 16.00 น.</a:t>
            </a:r>
            <a:br>
              <a:rPr lang="th-TH" sz="3600" dirty="0" smtClean="0">
                <a:solidFill>
                  <a:schemeClr val="bg1"/>
                </a:solidFill>
              </a:rPr>
            </a:br>
            <a:r>
              <a:rPr lang="th-TH" sz="3600" dirty="0" smtClean="0">
                <a:solidFill>
                  <a:schemeClr val="bg1"/>
                </a:solidFill>
              </a:rPr>
              <a:t>ห้องประชุมอาคาร 3  ชั้น 8</a:t>
            </a:r>
            <a:br>
              <a:rPr lang="th-TH" sz="3600" dirty="0" smtClean="0">
                <a:solidFill>
                  <a:schemeClr val="bg1"/>
                </a:solidFill>
              </a:rPr>
            </a:br>
            <a:r>
              <a:rPr lang="th-TH" sz="3600" dirty="0" smtClean="0">
                <a:solidFill>
                  <a:schemeClr val="bg1"/>
                </a:solidFill>
              </a:rPr>
              <a:t>ธนาคารแห่งประเทศไทย</a:t>
            </a:r>
            <a:r>
              <a:rPr lang="th-TH" dirty="0" smtClean="0">
                <a:solidFill>
                  <a:schemeClr val="bg1"/>
                </a:solidFill>
              </a:rPr>
              <a:t/>
            </a:r>
            <a:br>
              <a:rPr lang="th-TH" dirty="0" smtClean="0">
                <a:solidFill>
                  <a:schemeClr val="bg1"/>
                </a:solidFill>
              </a:rPr>
            </a:br>
            <a:endParaRPr lang="th-T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195AF-32CA-419E-8D67-D8AA6EE22BAE}" type="slidenum">
              <a:rPr lang="th-TH" smtClean="0"/>
              <a:pPr/>
              <a:t>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1388411" y="2022657"/>
            <a:ext cx="6244017" cy="127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marL="266700" indent="-2667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2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 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ขั้นตอนการกู้ยืมเงินและขอชำระหนี้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10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Elbow Connector 116"/>
          <p:cNvCxnSpPr/>
          <p:nvPr/>
        </p:nvCxnSpPr>
        <p:spPr>
          <a:xfrm rot="10800000" flipV="1">
            <a:off x="382139" y="3152633"/>
            <a:ext cx="6305264" cy="1883390"/>
          </a:xfrm>
          <a:prstGeom prst="bentConnector3">
            <a:avLst>
              <a:gd name="adj1" fmla="val 7359"/>
            </a:avLst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34" descr="http://www.spu.ac.th/spu_map/files/tower1.jpg"/>
          <p:cNvPicPr>
            <a:picLocks noChangeAspect="1" noChangeArrowheads="1"/>
          </p:cNvPicPr>
          <p:nvPr/>
        </p:nvPicPr>
        <p:blipFill>
          <a:blip r:embed="rId3" cstate="print">
            <a:lum bright="12000"/>
            <a:grayscl/>
          </a:blip>
          <a:srcRect l="12540" t="9517" r="10640" b="28549"/>
          <a:stretch>
            <a:fillRect/>
          </a:stretch>
        </p:blipFill>
        <p:spPr bwMode="auto">
          <a:xfrm>
            <a:off x="402063" y="979714"/>
            <a:ext cx="2571768" cy="998754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softEdge rad="112500"/>
          </a:effectLst>
        </p:spPr>
      </p:pic>
      <p:sp>
        <p:nvSpPr>
          <p:cNvPr id="12" name="Diamond 11"/>
          <p:cNvSpPr/>
          <p:nvPr/>
        </p:nvSpPr>
        <p:spPr>
          <a:xfrm>
            <a:off x="5640341" y="2082128"/>
            <a:ext cx="3357617" cy="134346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37" name="Rectangle 36"/>
          <p:cNvSpPr/>
          <p:nvPr/>
        </p:nvSpPr>
        <p:spPr>
          <a:xfrm>
            <a:off x="4524375" y="5981454"/>
            <a:ext cx="4391025" cy="3717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 smtClean="0"/>
              <a:t>รายงานการกู้ยืมเงิน</a:t>
            </a:r>
            <a:r>
              <a:rPr lang="en-US" sz="2000" b="1" dirty="0" smtClean="0"/>
              <a:t> /</a:t>
            </a:r>
            <a:r>
              <a:rPr lang="th-TH" sz="2000" b="1" dirty="0" smtClean="0"/>
              <a:t> สง. รับเอกสารวันทำการถัดไป</a:t>
            </a:r>
            <a:endParaRPr lang="en-US" sz="2000" b="1" dirty="0"/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7090408" y="5709223"/>
            <a:ext cx="500068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608042" y="1857364"/>
            <a:ext cx="3143272" cy="107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sz="2000" b="1" dirty="0" smtClean="0"/>
          </a:p>
          <a:p>
            <a:endParaRPr lang="en-US" sz="2000" b="1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353634" y="2674961"/>
            <a:ext cx="1323835" cy="1364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6200000" flipH="1">
            <a:off x="2149604" y="2208061"/>
            <a:ext cx="415639" cy="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1527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2.1 ขั้นตอนการกู้ยืมเงิน</a:t>
            </a:r>
            <a:endParaRPr lang="en-US" sz="32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15212" y="2077719"/>
            <a:ext cx="251873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ยื่นเอกสาร </a:t>
            </a:r>
            <a:r>
              <a:rPr lang="th-TH" sz="2000" b="1" dirty="0" smtClean="0">
                <a:solidFill>
                  <a:srgbClr val="FF0000"/>
                </a:solidFill>
              </a:rPr>
              <a:t> *ก่อน 11.00 น.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7" name="Shape 96"/>
          <p:cNvCxnSpPr/>
          <p:nvPr/>
        </p:nvCxnSpPr>
        <p:spPr>
          <a:xfrm rot="16200000" flipV="1">
            <a:off x="3834335" y="2307160"/>
            <a:ext cx="3836837" cy="1924777"/>
          </a:xfrm>
          <a:prstGeom prst="bentConnector3">
            <a:avLst>
              <a:gd name="adj1" fmla="val -2644"/>
            </a:avLst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3" descr="JOE_626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795769"/>
            <a:ext cx="2891150" cy="1377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3" name="Oval 112"/>
          <p:cNvSpPr/>
          <p:nvPr/>
        </p:nvSpPr>
        <p:spPr>
          <a:xfrm>
            <a:off x="1857356" y="1928802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52462" y="3629026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rot="10800000" flipV="1">
            <a:off x="3067050" y="1345238"/>
            <a:ext cx="1746560" cy="7312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986164" y="899049"/>
            <a:ext cx="624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/>
            <a:r>
              <a:rPr lang="th-TH" sz="3600" b="1" dirty="0" smtClean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สง.</a:t>
            </a:r>
            <a:endParaRPr lang="th-TH" sz="3600" b="1" dirty="0">
              <a:solidFill>
                <a:srgbClr val="0033C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7631042" y="734400"/>
            <a:ext cx="10081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/>
            <a:r>
              <a:rPr lang="th-TH" sz="4000" b="1" dirty="0" smtClean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ธปท.</a:t>
            </a:r>
            <a:endParaRPr lang="th-TH" sz="4000" b="1" dirty="0">
              <a:solidFill>
                <a:srgbClr val="0033C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08126" y="206414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143504" y="5327332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81352" y="4810420"/>
            <a:ext cx="2428891" cy="5000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/>
            <a:r>
              <a:rPr lang="th-TH" sz="2000" b="1" dirty="0" smtClean="0"/>
              <a:t>สง.รับข้อมูล </a:t>
            </a:r>
            <a:r>
              <a:rPr lang="en-US" sz="2000" b="1" dirty="0" smtClean="0">
                <a:solidFill>
                  <a:srgbClr val="FF0000"/>
                </a:solidFill>
              </a:rPr>
              <a:t>ERROR List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rot="5400000" flipH="1" flipV="1">
            <a:off x="-113207" y="3286125"/>
            <a:ext cx="1715306" cy="794"/>
          </a:xfrm>
          <a:prstGeom prst="straightConnector1">
            <a:avLst/>
          </a:prstGeom>
          <a:ln>
            <a:solidFill>
              <a:srgbClr val="7030A0"/>
            </a:solidFill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Elbow Connector 123"/>
          <p:cNvCxnSpPr/>
          <p:nvPr/>
        </p:nvCxnSpPr>
        <p:spPr>
          <a:xfrm rot="5400000" flipH="1" flipV="1">
            <a:off x="-933135" y="3744143"/>
            <a:ext cx="2607155" cy="39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85853" y="4038604"/>
            <a:ext cx="4000527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 File (.</a:t>
            </a:r>
            <a:r>
              <a:rPr lang="en-US" sz="2000" b="1" dirty="0" err="1" smtClean="0"/>
              <a:t>csv</a:t>
            </a:r>
            <a:r>
              <a:rPr lang="en-US" sz="2000" b="1" dirty="0" smtClean="0"/>
              <a:t>)</a:t>
            </a:r>
            <a:r>
              <a:rPr lang="th-TH" sz="2000" b="1" dirty="0" smtClean="0"/>
              <a:t> รายละเอียดผู้ที่ได้รับความเสียหายฯ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944" y="1651379"/>
            <a:ext cx="1214446" cy="77748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b="1" dirty="0" smtClean="0"/>
              <a:t>ระบบ</a:t>
            </a:r>
            <a:r>
              <a:rPr lang="th-TH" sz="1400" b="1" dirty="0" smtClean="0"/>
              <a:t>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DMS DA Extranet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5519105" y="5269896"/>
            <a:ext cx="1000132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/>
              <a:t>โอนเงิน</a:t>
            </a:r>
            <a:endParaRPr lang="en-US" sz="2000" b="1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731194" y="4129732"/>
            <a:ext cx="571504" cy="79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50424" y="236104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/>
              <a:t>ตรวจสอบความถูกต้องของเอกสารและข้อมูล</a:t>
            </a:r>
            <a:endParaRPr lang="en-US" sz="2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469477" y="5095315"/>
            <a:ext cx="1714512" cy="500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BAHTNET</a:t>
            </a:r>
            <a:endParaRPr lang="en-US" sz="2000" b="1" dirty="0"/>
          </a:p>
        </p:txBody>
      </p:sp>
      <p:cxnSp>
        <p:nvCxnSpPr>
          <p:cNvPr id="63" name="Straight Arrow Connector 62"/>
          <p:cNvCxnSpPr>
            <a:stCxn id="12" idx="2"/>
            <a:endCxn id="36" idx="0"/>
          </p:cNvCxnSpPr>
          <p:nvPr/>
        </p:nvCxnSpPr>
        <p:spPr>
          <a:xfrm rot="16200000" flipH="1">
            <a:off x="6488078" y="4256660"/>
            <a:ext cx="1669726" cy="75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357158" y="3976136"/>
            <a:ext cx="1011194" cy="216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Success</a:t>
            </a:r>
            <a:endParaRPr lang="en-US" sz="1600" b="1" dirty="0"/>
          </a:p>
        </p:txBody>
      </p:sp>
      <p:sp>
        <p:nvSpPr>
          <p:cNvPr id="66" name="Rectangle 65"/>
          <p:cNvSpPr/>
          <p:nvPr/>
        </p:nvSpPr>
        <p:spPr>
          <a:xfrm>
            <a:off x="5794268" y="4274032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Fail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7291" y="2428868"/>
            <a:ext cx="3071834" cy="12144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 smtClean="0"/>
              <a:t>เอกสารการกู้ยืมเงินฯ</a:t>
            </a:r>
          </a:p>
          <a:p>
            <a:r>
              <a:rPr lang="th-TH" sz="2000" b="1" dirty="0" smtClean="0"/>
              <a:t>1. หนังสือความตกลงเพื่อกู้ยืมเงิน</a:t>
            </a:r>
          </a:p>
          <a:p>
            <a:r>
              <a:rPr lang="th-TH" sz="2000" b="1" dirty="0" smtClean="0"/>
              <a:t>2. ตั๋วสัญญาใช้เงิน</a:t>
            </a:r>
            <a:br>
              <a:rPr lang="th-TH" sz="2000" b="1" dirty="0" smtClean="0"/>
            </a:br>
            <a:r>
              <a:rPr lang="th-TH" sz="2000" b="1" dirty="0" smtClean="0"/>
              <a:t>3. รายละเอียดผู้ที่ได้รับความเสียหายฯ</a:t>
            </a:r>
            <a:endParaRPr lang="en-US" sz="2000" b="1" dirty="0"/>
          </a:p>
        </p:txBody>
      </p:sp>
      <p:cxnSp>
        <p:nvCxnSpPr>
          <p:cNvPr id="43" name="Elbow Connector 42"/>
          <p:cNvCxnSpPr>
            <a:stCxn id="7" idx="3"/>
          </p:cNvCxnSpPr>
          <p:nvPr/>
        </p:nvCxnSpPr>
        <p:spPr>
          <a:xfrm flipV="1">
            <a:off x="5286380" y="2895601"/>
            <a:ext cx="666746" cy="1357317"/>
          </a:xfrm>
          <a:prstGeom prst="bentConnector2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11</a:t>
            </a:fld>
            <a:endParaRPr lang="th-TH"/>
          </a:p>
        </p:txBody>
      </p:sp>
      <p:sp>
        <p:nvSpPr>
          <p:cNvPr id="51" name="Rectangle 50"/>
          <p:cNvSpPr/>
          <p:nvPr/>
        </p:nvSpPr>
        <p:spPr>
          <a:xfrm>
            <a:off x="1319838" y="3744594"/>
            <a:ext cx="241396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ส่งข้อมูล</a:t>
            </a:r>
            <a:r>
              <a:rPr lang="th-TH" sz="2000" b="1" dirty="0" smtClean="0">
                <a:solidFill>
                  <a:srgbClr val="FF0000"/>
                </a:solidFill>
              </a:rPr>
              <a:t>  * ก่อน 11.00 น.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72513" y="5116194"/>
            <a:ext cx="241396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โทรแจ้ง สง.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Elbow Connector 116"/>
          <p:cNvCxnSpPr/>
          <p:nvPr/>
        </p:nvCxnSpPr>
        <p:spPr>
          <a:xfrm rot="10800000" flipV="1">
            <a:off x="382139" y="3152633"/>
            <a:ext cx="6305264" cy="1883390"/>
          </a:xfrm>
          <a:prstGeom prst="bentConnector3">
            <a:avLst>
              <a:gd name="adj1" fmla="val 7359"/>
            </a:avLst>
          </a:prstGeom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34" descr="http://www.spu.ac.th/spu_map/files/tower1.jpg"/>
          <p:cNvPicPr>
            <a:picLocks noChangeAspect="1" noChangeArrowheads="1"/>
          </p:cNvPicPr>
          <p:nvPr/>
        </p:nvPicPr>
        <p:blipFill>
          <a:blip r:embed="rId3" cstate="print">
            <a:lum bright="12000"/>
            <a:grayscl/>
          </a:blip>
          <a:srcRect l="12540" t="9517" r="10640" b="28549"/>
          <a:stretch>
            <a:fillRect/>
          </a:stretch>
        </p:blipFill>
        <p:spPr bwMode="auto">
          <a:xfrm>
            <a:off x="402063" y="979714"/>
            <a:ext cx="2571768" cy="998754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softEdge rad="112500"/>
          </a:effectLst>
        </p:spPr>
      </p:pic>
      <p:sp>
        <p:nvSpPr>
          <p:cNvPr id="12" name="Diamond 11"/>
          <p:cNvSpPr/>
          <p:nvPr/>
        </p:nvSpPr>
        <p:spPr>
          <a:xfrm>
            <a:off x="5640341" y="2082128"/>
            <a:ext cx="3357617" cy="1343461"/>
          </a:xfrm>
          <a:prstGeom prst="diamon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/>
          </a:p>
        </p:txBody>
      </p:sp>
      <p:sp>
        <p:nvSpPr>
          <p:cNvPr id="37" name="Rectangle 36"/>
          <p:cNvSpPr/>
          <p:nvPr/>
        </p:nvSpPr>
        <p:spPr>
          <a:xfrm>
            <a:off x="4524375" y="5981454"/>
            <a:ext cx="4391025" cy="3717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 smtClean="0"/>
              <a:t>รายงานการกู้ยืมเงิน</a:t>
            </a:r>
            <a:r>
              <a:rPr lang="en-US" sz="2000" b="1" dirty="0" smtClean="0"/>
              <a:t> /</a:t>
            </a:r>
            <a:r>
              <a:rPr lang="th-TH" sz="2000" b="1" dirty="0" smtClean="0"/>
              <a:t> สง. รับเอกสารวันทำการถัดไป</a:t>
            </a:r>
            <a:endParaRPr lang="en-US" sz="2000" b="1" dirty="0"/>
          </a:p>
        </p:txBody>
      </p:sp>
      <p:cxnSp>
        <p:nvCxnSpPr>
          <p:cNvPr id="39" name="Straight Arrow Connector 38"/>
          <p:cNvCxnSpPr/>
          <p:nvPr/>
        </p:nvCxnSpPr>
        <p:spPr>
          <a:xfrm rot="5400000">
            <a:off x="7090408" y="5709223"/>
            <a:ext cx="500068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608042" y="1857364"/>
            <a:ext cx="3143272" cy="107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sz="2000" b="1" dirty="0" smtClean="0"/>
          </a:p>
          <a:p>
            <a:endParaRPr lang="en-US" sz="2000" b="1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353634" y="2674961"/>
            <a:ext cx="1323835" cy="1364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6200000" flipH="1">
            <a:off x="2149604" y="2208061"/>
            <a:ext cx="415639" cy="1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1527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2.2 ขั้นตอนการชำระหนี้ก่อนกำหนด</a:t>
            </a:r>
            <a:endParaRPr lang="en-US" sz="32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15212" y="2077719"/>
            <a:ext cx="2518738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ยื่นเอกสาร </a:t>
            </a:r>
            <a:r>
              <a:rPr lang="th-TH" sz="2000" b="1" dirty="0" smtClean="0">
                <a:solidFill>
                  <a:srgbClr val="FF0000"/>
                </a:solidFill>
              </a:rPr>
              <a:t> *ก่อน 11.00 น.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97" name="Shape 96"/>
          <p:cNvCxnSpPr/>
          <p:nvPr/>
        </p:nvCxnSpPr>
        <p:spPr>
          <a:xfrm rot="16200000" flipV="1">
            <a:off x="3834335" y="2307160"/>
            <a:ext cx="3836837" cy="1924777"/>
          </a:xfrm>
          <a:prstGeom prst="bentConnector3">
            <a:avLst>
              <a:gd name="adj1" fmla="val -2644"/>
            </a:avLst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3" descr="JOE_626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795769"/>
            <a:ext cx="2891150" cy="1377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3" name="Oval 112"/>
          <p:cNvSpPr/>
          <p:nvPr/>
        </p:nvSpPr>
        <p:spPr>
          <a:xfrm>
            <a:off x="1857356" y="1928802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52462" y="3629026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rot="10800000" flipV="1">
            <a:off x="3067050" y="1345238"/>
            <a:ext cx="1746560" cy="7312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 Box 35"/>
          <p:cNvSpPr txBox="1">
            <a:spLocks noChangeArrowheads="1"/>
          </p:cNvSpPr>
          <p:nvPr/>
        </p:nvSpPr>
        <p:spPr bwMode="auto">
          <a:xfrm>
            <a:off x="986164" y="899049"/>
            <a:ext cx="624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/>
            <a:r>
              <a:rPr lang="th-TH" sz="3600" b="1" dirty="0" smtClean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สง.</a:t>
            </a:r>
            <a:endParaRPr lang="th-TH" sz="3600" b="1" dirty="0">
              <a:solidFill>
                <a:srgbClr val="0033C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5" name="Text Box 35"/>
          <p:cNvSpPr txBox="1">
            <a:spLocks noChangeArrowheads="1"/>
          </p:cNvSpPr>
          <p:nvPr/>
        </p:nvSpPr>
        <p:spPr bwMode="auto">
          <a:xfrm>
            <a:off x="7631042" y="734400"/>
            <a:ext cx="10081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/>
            <a:r>
              <a:rPr lang="th-TH" sz="4000" b="1" dirty="0" smtClean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ธปท.</a:t>
            </a:r>
            <a:endParaRPr lang="th-TH" sz="4000" b="1" dirty="0">
              <a:solidFill>
                <a:srgbClr val="0033CC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08126" y="2102241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143504" y="5327332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endParaRPr lang="th-TH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181352" y="4810420"/>
            <a:ext cx="2428891" cy="5000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/>
            <a:r>
              <a:rPr lang="th-TH" sz="2000" b="1" dirty="0" smtClean="0"/>
              <a:t>สง.รับข้อมูล </a:t>
            </a:r>
            <a:r>
              <a:rPr lang="en-US" sz="2000" b="1" dirty="0" smtClean="0">
                <a:solidFill>
                  <a:srgbClr val="FF0000"/>
                </a:solidFill>
              </a:rPr>
              <a:t>ERROR List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rot="5400000" flipH="1" flipV="1">
            <a:off x="-113207" y="3286125"/>
            <a:ext cx="1715306" cy="794"/>
          </a:xfrm>
          <a:prstGeom prst="straightConnector1">
            <a:avLst/>
          </a:prstGeom>
          <a:ln>
            <a:solidFill>
              <a:srgbClr val="7030A0"/>
            </a:solidFill>
            <a:tailEnd type="non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4" name="Elbow Connector 123"/>
          <p:cNvCxnSpPr/>
          <p:nvPr/>
        </p:nvCxnSpPr>
        <p:spPr>
          <a:xfrm rot="5400000" flipH="1" flipV="1">
            <a:off x="-933135" y="3744143"/>
            <a:ext cx="2607155" cy="39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47775" y="4038604"/>
            <a:ext cx="4038605" cy="428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/>
              <a:t> File (.</a:t>
            </a:r>
            <a:r>
              <a:rPr lang="en-US" sz="2000" b="1" dirty="0" err="1" smtClean="0"/>
              <a:t>csv</a:t>
            </a:r>
            <a:r>
              <a:rPr lang="en-US" sz="2000" b="1" dirty="0" smtClean="0"/>
              <a:t>)</a:t>
            </a:r>
            <a:r>
              <a:rPr lang="th-TH" sz="2000" b="1" dirty="0" smtClean="0"/>
              <a:t> รายละเอียดแนบหนังสือขอชำระหนี้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944" y="1651379"/>
            <a:ext cx="1214446" cy="77748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600" b="1" dirty="0" smtClean="0"/>
              <a:t>ระบบ</a:t>
            </a:r>
            <a:r>
              <a:rPr lang="th-TH" sz="1400" b="1" dirty="0" smtClean="0"/>
              <a:t>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DMS DA Extranet</a:t>
            </a:r>
            <a:endParaRPr lang="en-US" sz="1400" b="1" dirty="0"/>
          </a:p>
        </p:txBody>
      </p:sp>
      <p:sp>
        <p:nvSpPr>
          <p:cNvPr id="46" name="Rectangle 45"/>
          <p:cNvSpPr/>
          <p:nvPr/>
        </p:nvSpPr>
        <p:spPr>
          <a:xfrm>
            <a:off x="5547680" y="5279421"/>
            <a:ext cx="1000132" cy="428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/>
              <a:t>หักเงิน</a:t>
            </a:r>
            <a:endParaRPr lang="en-US" sz="2000" b="1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731194" y="4129732"/>
            <a:ext cx="571504" cy="79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50424" y="2361049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/>
              <a:t>ตรวจสอบความถูกต้องของเอกสารและข้อมูล</a:t>
            </a:r>
            <a:endParaRPr lang="en-US" sz="2400" b="1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6469477" y="5095315"/>
            <a:ext cx="1714512" cy="5000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BAHTNET</a:t>
            </a:r>
            <a:endParaRPr lang="en-US" sz="2000" b="1" dirty="0"/>
          </a:p>
        </p:txBody>
      </p:sp>
      <p:cxnSp>
        <p:nvCxnSpPr>
          <p:cNvPr id="63" name="Straight Arrow Connector 62"/>
          <p:cNvCxnSpPr>
            <a:stCxn id="12" idx="2"/>
            <a:endCxn id="36" idx="0"/>
          </p:cNvCxnSpPr>
          <p:nvPr/>
        </p:nvCxnSpPr>
        <p:spPr>
          <a:xfrm rot="16200000" flipH="1">
            <a:off x="6488078" y="4256660"/>
            <a:ext cx="1669726" cy="7583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357158" y="3976136"/>
            <a:ext cx="1011194" cy="216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Success</a:t>
            </a:r>
            <a:endParaRPr lang="en-US" sz="1600" b="1" dirty="0"/>
          </a:p>
        </p:txBody>
      </p:sp>
      <p:sp>
        <p:nvSpPr>
          <p:cNvPr id="66" name="Rectangle 65"/>
          <p:cNvSpPr/>
          <p:nvPr/>
        </p:nvSpPr>
        <p:spPr>
          <a:xfrm>
            <a:off x="5794268" y="4274032"/>
            <a:ext cx="500066" cy="285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Fail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7291" y="2428868"/>
            <a:ext cx="3071834" cy="12144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b="1" dirty="0" smtClean="0"/>
              <a:t>เอกสารการชำระหนี้ก่อนกำหนดฯ</a:t>
            </a:r>
          </a:p>
          <a:p>
            <a:r>
              <a:rPr lang="th-TH" sz="2000" b="1" dirty="0" smtClean="0"/>
              <a:t>1. หนังสือขอชำระหนี้</a:t>
            </a:r>
            <a:br>
              <a:rPr lang="th-TH" sz="2000" b="1" dirty="0" smtClean="0"/>
            </a:br>
            <a:r>
              <a:rPr lang="th-TH" sz="2000" b="1" dirty="0" smtClean="0"/>
              <a:t>2. รายละเอียดแนบหนังสือขอชำระหนี้</a:t>
            </a:r>
            <a:endParaRPr lang="en-US" sz="2000" b="1" dirty="0"/>
          </a:p>
        </p:txBody>
      </p:sp>
      <p:cxnSp>
        <p:nvCxnSpPr>
          <p:cNvPr id="43" name="Elbow Connector 42"/>
          <p:cNvCxnSpPr>
            <a:stCxn id="7" idx="3"/>
          </p:cNvCxnSpPr>
          <p:nvPr/>
        </p:nvCxnSpPr>
        <p:spPr>
          <a:xfrm flipV="1">
            <a:off x="5286380" y="2895602"/>
            <a:ext cx="666746" cy="1357316"/>
          </a:xfrm>
          <a:prstGeom prst="bentConnector2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12</a:t>
            </a:fld>
            <a:endParaRPr lang="th-TH"/>
          </a:p>
        </p:txBody>
      </p:sp>
      <p:sp>
        <p:nvSpPr>
          <p:cNvPr id="51" name="Rectangle 50"/>
          <p:cNvSpPr/>
          <p:nvPr/>
        </p:nvSpPr>
        <p:spPr>
          <a:xfrm>
            <a:off x="1319838" y="3744594"/>
            <a:ext cx="241396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ส่งข้อมูล</a:t>
            </a:r>
            <a:r>
              <a:rPr lang="th-TH" sz="2000" b="1" dirty="0" smtClean="0">
                <a:solidFill>
                  <a:srgbClr val="FF0000"/>
                </a:solidFill>
              </a:rPr>
              <a:t>  * ก่อน 11.00 น.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672513" y="5116194"/>
            <a:ext cx="241396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000" b="1" dirty="0" smtClean="0">
                <a:solidFill>
                  <a:schemeClr val="tx1"/>
                </a:solidFill>
              </a:rPr>
              <a:t>โทรแจ้ง สง.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929953" y="2022657"/>
            <a:ext cx="7160935" cy="127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marL="266700" indent="-2667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3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 วิธีการกรอกเอกสารแบบรายละเอียดแนบ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13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30" y="6356350"/>
            <a:ext cx="2133600" cy="365125"/>
          </a:xfrm>
        </p:spPr>
        <p:txBody>
          <a:bodyPr/>
          <a:lstStyle/>
          <a:p>
            <a:fld id="{703E0645-788E-4262-9CA5-0A5CEC0D209A}" type="slidenum">
              <a:rPr lang="th-TH" smtClean="0"/>
              <a:pPr/>
              <a:t>14</a:t>
            </a:fld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152400" y="263833"/>
            <a:ext cx="8829675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รหัสประกอบการจัดทำรายงานการให้ความช่วยเหลือทางการเงินแก่ผู้ที่ได้รับความเสียหายจากอุทกภัยปี พ.ศ. 2554</a:t>
            </a:r>
            <a:endParaRPr lang="en-US" sz="2000" b="1" dirty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" y="2848901"/>
            <a:ext cx="2676810" cy="65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125" y="826314"/>
            <a:ext cx="5962650" cy="574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15</a:t>
            </a:fld>
            <a:endParaRPr lang="th-TH"/>
          </a:p>
        </p:txBody>
      </p:sp>
      <p:graphicFrame>
        <p:nvGraphicFramePr>
          <p:cNvPr id="7" name="Diagram 6"/>
          <p:cNvGraphicFramePr/>
          <p:nvPr/>
        </p:nvGraphicFramePr>
        <p:xfrm>
          <a:off x="598714" y="1121229"/>
          <a:ext cx="7826829" cy="474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527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3. วิธีการกรอกเอกสารแบบรายละเอียดแนบ</a:t>
            </a:r>
            <a:endParaRPr lang="en-US" sz="32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16</a:t>
            </a:fld>
            <a:endParaRPr lang="th-TH"/>
          </a:p>
        </p:txBody>
      </p:sp>
      <p:graphicFrame>
        <p:nvGraphicFramePr>
          <p:cNvPr id="7" name="Diagram 6"/>
          <p:cNvGraphicFramePr/>
          <p:nvPr/>
        </p:nvGraphicFramePr>
        <p:xfrm>
          <a:off x="598714" y="1121229"/>
          <a:ext cx="7826829" cy="474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527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3.1 แบบรายละเอียดผู้ที่ได้รับความเสียหายฯ</a:t>
            </a:r>
            <a:endParaRPr lang="en-US" sz="32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17</a:t>
            </a:fld>
            <a:endParaRPr lang="th-TH"/>
          </a:p>
        </p:txBody>
      </p:sp>
      <p:sp>
        <p:nvSpPr>
          <p:cNvPr id="6" name="Rectangle 5"/>
          <p:cNvSpPr/>
          <p:nvPr/>
        </p:nvSpPr>
        <p:spPr>
          <a:xfrm rot="20092340">
            <a:off x="3958219" y="1305933"/>
            <a:ext cx="4536819" cy="52322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แบบรายละเอียดผู้ที่ได้รับความเสียหายฯ</a:t>
            </a:r>
            <a:endParaRPr lang="en-US" dirty="0"/>
          </a:p>
        </p:txBody>
      </p:sp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4" y="647700"/>
            <a:ext cx="8982075" cy="546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1538" t="4606" b="4251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18</a:t>
            </a:fld>
            <a:endParaRPr lang="th-TH"/>
          </a:p>
        </p:txBody>
      </p:sp>
      <p:grpSp>
        <p:nvGrpSpPr>
          <p:cNvPr id="6" name="Group 5"/>
          <p:cNvGrpSpPr/>
          <p:nvPr/>
        </p:nvGrpSpPr>
        <p:grpSpPr>
          <a:xfrm>
            <a:off x="191073" y="3903261"/>
            <a:ext cx="1313152" cy="632121"/>
            <a:chOff x="191073" y="3903261"/>
            <a:chExt cx="1313152" cy="632121"/>
          </a:xfrm>
        </p:grpSpPr>
        <p:sp>
          <p:nvSpPr>
            <p:cNvPr id="4" name="Rectangle 3"/>
            <p:cNvSpPr/>
            <p:nvPr/>
          </p:nvSpPr>
          <p:spPr>
            <a:xfrm>
              <a:off x="191073" y="3903261"/>
              <a:ext cx="586851" cy="2456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740" y="4135272"/>
              <a:ext cx="835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ID Slip</a:t>
              </a:r>
              <a:endParaRPr lang="th-TH" sz="20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19</a:t>
            </a:fld>
            <a:endParaRPr lang="th-TH"/>
          </a:p>
        </p:txBody>
      </p:sp>
      <p:graphicFrame>
        <p:nvGraphicFramePr>
          <p:cNvPr id="7" name="Diagram 6"/>
          <p:cNvGraphicFramePr/>
          <p:nvPr/>
        </p:nvGraphicFramePr>
        <p:xfrm>
          <a:off x="598714" y="1121229"/>
          <a:ext cx="7826829" cy="474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146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3.2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แบบรายละเอียดหนังสือขอชำระหนี้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h-TH" dirty="0" smtClean="0">
                <a:solidFill>
                  <a:prstClr val="black">
                    <a:tint val="75000"/>
                  </a:prstClr>
                </a:solidFill>
              </a:rPr>
              <a:t>2</a:t>
            </a:r>
            <a:endParaRPr lang="th-TH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14399" y="1516744"/>
            <a:ext cx="7097485" cy="3123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1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เอกสารที่ สง. ต้องนำส่ง ธปท. </a:t>
            </a:r>
          </a:p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2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 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ขั้นตอนการกู้ยืมเงินและขอชำระหนี้</a:t>
            </a:r>
          </a:p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3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วิธีการกรอกเอกสารแบบรายละเอียดแนบ</a:t>
            </a:r>
          </a:p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4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 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รูปแบบข้อมูลอิเล็กทรอนิกส์</a:t>
            </a:r>
          </a:p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5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 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การส่งข้อมูลและติดตามผลการทำธุรกรรม</a:t>
            </a:r>
          </a:p>
          <a:p>
            <a:pPr marL="266700" indent="-2667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6</a:t>
            </a:r>
            <a:r>
              <a:rPr lang="en-US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 </a:t>
            </a:r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แผนการดำเนินงาน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89857" y="387124"/>
            <a:ext cx="8229600" cy="63613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Browallia New" pitchFamily="34" charset="-34"/>
                <a:ea typeface="+mj-ea"/>
                <a:cs typeface="Browallia New" pitchFamily="34" charset="-34"/>
              </a:rPr>
              <a:t>วาระการประชุม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Browallia New" pitchFamily="34" charset="-34"/>
              <a:ea typeface="+mj-ea"/>
              <a:cs typeface="Browall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86600" y="6337300"/>
            <a:ext cx="2133600" cy="365125"/>
          </a:xfrm>
        </p:spPr>
        <p:txBody>
          <a:bodyPr/>
          <a:lstStyle/>
          <a:p>
            <a:fld id="{703E0645-788E-4262-9CA5-0A5CEC0D209A}" type="slidenum">
              <a:rPr lang="th-TH" smtClean="0"/>
              <a:pPr/>
              <a:t>20</a:t>
            </a:fld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 rot="19861358">
            <a:off x="4564105" y="1518001"/>
            <a:ext cx="3998210" cy="52322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แบบรายละเอียดหนังสือขอชำระหนี้</a:t>
            </a:r>
            <a:endParaRPr lang="en-US" dirty="0"/>
          </a:p>
        </p:txBody>
      </p:sp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86" y="723900"/>
            <a:ext cx="8819014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21</a:t>
            </a:fld>
            <a:endParaRPr lang="th-TH"/>
          </a:p>
        </p:txBody>
      </p:sp>
      <p:graphicFrame>
        <p:nvGraphicFramePr>
          <p:cNvPr id="7" name="Diagram 6"/>
          <p:cNvGraphicFramePr/>
          <p:nvPr/>
        </p:nvGraphicFramePr>
        <p:xfrm>
          <a:off x="598714" y="1121229"/>
          <a:ext cx="7826829" cy="474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/>
          <p:cNvSpPr/>
          <p:nvPr/>
        </p:nvSpPr>
        <p:spPr>
          <a:xfrm>
            <a:off x="2238375" y="142852"/>
            <a:ext cx="6958001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3.3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แบบรายงานยอดตั๋วสัญญาใช้เงินคงค้างประจำเดือน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22</a:t>
            </a:fld>
            <a:endParaRPr lang="th-TH"/>
          </a:p>
        </p:txBody>
      </p:sp>
      <p:sp>
        <p:nvSpPr>
          <p:cNvPr id="4" name="Rectangle 3"/>
          <p:cNvSpPr/>
          <p:nvPr/>
        </p:nvSpPr>
        <p:spPr>
          <a:xfrm rot="20678992">
            <a:off x="4175019" y="1229587"/>
            <a:ext cx="4930644" cy="95410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แบบรายงานยอดตั๋วสัญญาใช้เงินคงค้างประจำเดือน</a:t>
            </a:r>
            <a:endParaRPr 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457199"/>
            <a:ext cx="886777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23</a:t>
            </a:fld>
            <a:endParaRPr lang="th-TH"/>
          </a:p>
        </p:txBody>
      </p:sp>
      <p:graphicFrame>
        <p:nvGraphicFramePr>
          <p:cNvPr id="7" name="Diagram 6"/>
          <p:cNvGraphicFramePr/>
          <p:nvPr/>
        </p:nvGraphicFramePr>
        <p:xfrm>
          <a:off x="598714" y="1121229"/>
          <a:ext cx="7826829" cy="4746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1146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3.4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แบบฟอร์มแจ้งประมาณการเบิกใช้วงเงิน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24</a:t>
            </a:fld>
            <a:endParaRPr lang="th-TH"/>
          </a:p>
        </p:txBody>
      </p:sp>
      <p:sp>
        <p:nvSpPr>
          <p:cNvPr id="4" name="Rectangle 3"/>
          <p:cNvSpPr/>
          <p:nvPr/>
        </p:nvSpPr>
        <p:spPr>
          <a:xfrm rot="20743111">
            <a:off x="4507809" y="1350839"/>
            <a:ext cx="4507965" cy="52322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th-TH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แบบฟอร์มแจ้งประมาณการเบิกใช้วงเงิน</a:t>
            </a: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" y="819150"/>
            <a:ext cx="8553451" cy="457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083842" y="2022657"/>
            <a:ext cx="6853158" cy="127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marL="266700" indent="-2667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4: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รูปแบบข้อมูลอิเล็กทรอนิกส์ (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CSV Files)</a:t>
            </a:r>
            <a:endParaRPr lang="th-TH" sz="3600" b="1" dirty="0" smtClean="0">
              <a:solidFill>
                <a:srgbClr val="000099"/>
              </a:solidFill>
              <a:latin typeface="Browallia New" pitchFamily="34" charset="-34"/>
              <a:ea typeface="Calibri" pitchFamily="34" charset="0"/>
              <a:cs typeface="Browallia New" pitchFamily="34" charset="-3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26</a:t>
            </a:fld>
            <a:endParaRPr lang="th-TH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41537" y="1230526"/>
          <a:ext cx="8734566" cy="4062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310"/>
                <a:gridCol w="1682314"/>
                <a:gridCol w="1443934"/>
                <a:gridCol w="2292824"/>
                <a:gridCol w="1310184"/>
              </a:tblGrid>
              <a:tr h="82147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กิจกรรม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Data File Name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ชื่อ</a:t>
                      </a:r>
                      <a:r>
                        <a:rPr lang="th-TH" sz="2400" baseline="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Data File </a:t>
                      </a:r>
                      <a:r>
                        <a:rPr lang="th-TH" sz="2400" baseline="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ในระบบ 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  <a:latin typeface="TH SarabunPSK"/>
                          <a:ea typeface="Calibri"/>
                          <a:cs typeface="+mn-cs"/>
                        </a:rPr>
                        <a:t>DMS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งวดการส่งข้อมูล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+mn-cs"/>
                        </a:rPr>
                        <a:t>รูปแบบไฟล์</a:t>
                      </a:r>
                      <a:endParaRPr lang="en-US" sz="2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 anchor="ctr">
                    <a:solidFill>
                      <a:schemeClr val="accent1"/>
                    </a:solidFill>
                  </a:tcPr>
                </a:tc>
              </a:tr>
              <a:tr h="77692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การขอกู้ยืม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Credit Assistance Lending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DF_CRL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เมื่อเกิดข้อมูล 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As Occur</a:t>
                      </a:r>
                      <a:r>
                        <a:rPr lang="th-TH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)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CSV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2147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การชำระหนี้ก่อนกำหนด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Credit Assistance Repayment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DF_CRR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เมื่อเกิดข้อมูล 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As Occur)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CSV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2147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การส่งข้อมูลยอดคงค้างรายเดือน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Credit Assistance Outstanding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DF_CRO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รายเดือน (</a:t>
                      </a: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Monthly)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CSV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82147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ประมาณการเบิกใช้วงเงินรายสัปดาห์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Credit Assistance Forecast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DF_CRF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40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รายสัปดาห์</a:t>
                      </a:r>
                      <a:r>
                        <a:rPr lang="th-TH" sz="2400" baseline="0" dirty="0" smtClean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+mn-cs"/>
                        </a:rPr>
                        <a:t> 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(Weekly)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H SarabunPSK"/>
                          <a:ea typeface="Calibri"/>
                          <a:cs typeface="+mn-cs"/>
                        </a:rPr>
                        <a:t>Excel</a:t>
                      </a:r>
                      <a:endParaRPr lang="en-US" sz="24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+mn-cs"/>
                      </a:endParaRPr>
                    </a:p>
                  </a:txBody>
                  <a:tcPr marL="49294" marR="49294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1146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4.1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รายละเอียดข้อมูลอิเล็กทรอนิกส์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27</a:t>
            </a:fld>
            <a:endParaRPr lang="th-T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715301" y="2210298"/>
          <a:ext cx="914400" cy="714375"/>
        </p:xfrm>
        <a:graphic>
          <a:graphicData uri="http://schemas.openxmlformats.org/presentationml/2006/ole">
            <p:oleObj spid="_x0000_s72706" name="Macro-Enabled Worksheet" showAsIcon="1" r:id="rId3" imgW="914400" imgH="714240" progId="Excel.SheetMacroEnabled.12">
              <p:embed/>
            </p:oleObj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1524000" y="10541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3114661" y="142852"/>
            <a:ext cx="5729290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4.2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การตรวจสอบข้อมูล</a:t>
            </a:r>
            <a:endParaRPr lang="th-TH" sz="32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80975" y="2686050"/>
          <a:ext cx="1123950" cy="877491"/>
        </p:xfrm>
        <a:graphic>
          <a:graphicData uri="http://schemas.openxmlformats.org/presentationml/2006/ole">
            <p:oleObj spid="_x0000_s72712" name="Worksheet" showAsIcon="1" r:id="rId9" imgW="914400" imgH="714240" progId="Excel.Sheet.8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781175" y="3652838"/>
          <a:ext cx="1047750" cy="777497"/>
        </p:xfrm>
        <a:graphic>
          <a:graphicData uri="http://schemas.openxmlformats.org/presentationml/2006/ole">
            <p:oleObj spid="_x0000_s72713" name="Worksheet" showAsIcon="1" r:id="rId10" imgW="914400" imgH="714240" progId="Excel.Sheet.12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3733800" y="3690938"/>
          <a:ext cx="1066800" cy="833437"/>
        </p:xfrm>
        <a:graphic>
          <a:graphicData uri="http://schemas.openxmlformats.org/presentationml/2006/ole">
            <p:oleObj spid="_x0000_s72714" name="Worksheet" showAsIcon="1" r:id="rId11" imgW="914400" imgH="714240" progId="Excel.Sheet.12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5848349" y="3643313"/>
          <a:ext cx="1005839" cy="785812"/>
        </p:xfrm>
        <a:graphic>
          <a:graphicData uri="http://schemas.openxmlformats.org/presentationml/2006/ole">
            <p:oleObj spid="_x0000_s72715" name="Worksheet" showAsIcon="1" r:id="rId12" imgW="914400" imgH="714240" progId="Excel.Shee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07329" y="2022657"/>
            <a:ext cx="7406195" cy="127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marL="266700" indent="-2667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5: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การส่งข้อมูลและติดตามผลการทำธุรกรรม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28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29</a:t>
            </a:fld>
            <a:endParaRPr lang="th-TH"/>
          </a:p>
        </p:txBody>
      </p:sp>
      <p:graphicFrame>
        <p:nvGraphicFramePr>
          <p:cNvPr id="6" name="Diagram 5"/>
          <p:cNvGraphicFramePr/>
          <p:nvPr/>
        </p:nvGraphicFramePr>
        <p:xfrm>
          <a:off x="213814" y="900747"/>
          <a:ext cx="8698174" cy="5500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5.1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การส่งข้อมูลและติดตามผลการทำธุรกรรม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1807596" y="2098575"/>
            <a:ext cx="5405647" cy="111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algn="ctr" eaLnBrk="0" hangingPunct="0">
              <a:lnSpc>
                <a:spcPts val="4000"/>
              </a:lnSpc>
              <a:defRPr/>
            </a:pPr>
            <a:r>
              <a:rPr lang="th-TH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</a:t>
            </a:r>
            <a:r>
              <a:rPr lang="th-TH" sz="34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1</a:t>
            </a:r>
            <a:r>
              <a:rPr lang="en-US" sz="34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:</a:t>
            </a:r>
            <a:r>
              <a:rPr lang="th-TH" sz="34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 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เอกสารที่ สง. ต้องนำส่ง ธปท. 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 management department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4C5082-A9BC-4746-9E56-CB30B4FFCA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95250" y="685801"/>
          <a:ext cx="8963025" cy="5286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 smtClean="0"/>
              <a:t>Data management department</a:t>
            </a:r>
          </a:p>
        </p:txBody>
      </p:sp>
      <p:sp>
        <p:nvSpPr>
          <p:cNvPr id="7885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C08244-18B7-4ACA-8684-48986AD2B2D5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323849" y="1377950"/>
          <a:ext cx="865822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/>
          <p:cNvSpPr/>
          <p:nvPr/>
        </p:nvSpPr>
        <p:spPr>
          <a:xfrm>
            <a:off x="866775" y="5550009"/>
            <a:ext cx="8343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33CC"/>
              </a:buClr>
              <a:buNone/>
            </a:pPr>
            <a:r>
              <a:rPr lang="en-US" sz="1600" b="1" dirty="0" smtClean="0">
                <a:solidFill>
                  <a:srgbClr val="006699"/>
                </a:solidFill>
                <a:hlinkClick r:id="rId7"/>
              </a:rPr>
              <a:t>http://www.bot.or.th/Thai/DataManagementSystem/Pages/channel_data_submission.aspx</a:t>
            </a:r>
            <a:endParaRPr lang="th-TH" sz="1600" b="1" dirty="0" smtClean="0">
              <a:solidFill>
                <a:srgbClr val="006699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624" y="847725"/>
            <a:ext cx="32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rgbClr val="006699"/>
                </a:solidFill>
              </a:rPr>
              <a:t>ระเบียบที่เกี่ยวข้อง</a:t>
            </a:r>
            <a:endParaRPr lang="th-TH" sz="3200" b="1" dirty="0">
              <a:solidFill>
                <a:srgbClr val="0066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83D4-6448-49FA-9004-84BACC1CE632}" type="slidenum">
              <a:rPr lang="en-US"/>
              <a:pPr>
                <a:defRPr/>
              </a:pPr>
              <a:t>32</a:t>
            </a:fld>
            <a:endParaRPr lang="th-TH"/>
          </a:p>
        </p:txBody>
      </p:sp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2" cstate="print"/>
          <a:srcRect l="14105" t="11325" r="16093" b="29639"/>
          <a:stretch>
            <a:fillRect/>
          </a:stretch>
        </p:blipFill>
        <p:spPr bwMode="auto">
          <a:xfrm>
            <a:off x="108003" y="252248"/>
            <a:ext cx="8925635" cy="633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83D4-6448-49FA-9004-84BACC1CE632}" type="slidenum">
              <a:rPr lang="en-US"/>
              <a:pPr>
                <a:defRPr/>
              </a:pPr>
              <a:t>33</a:t>
            </a:fld>
            <a:endParaRPr lang="th-TH"/>
          </a:p>
        </p:txBody>
      </p:sp>
      <p:grpSp>
        <p:nvGrpSpPr>
          <p:cNvPr id="2" name="Group 3"/>
          <p:cNvGrpSpPr/>
          <p:nvPr/>
        </p:nvGrpSpPr>
        <p:grpSpPr>
          <a:xfrm>
            <a:off x="16677" y="1182414"/>
            <a:ext cx="9127323" cy="5675586"/>
            <a:chOff x="16677" y="1182414"/>
            <a:chExt cx="9127323" cy="567558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084" r="30742" b="34698"/>
            <a:stretch>
              <a:fillRect/>
            </a:stretch>
          </p:blipFill>
          <p:spPr bwMode="auto">
            <a:xfrm>
              <a:off x="16677" y="1182414"/>
              <a:ext cx="9127323" cy="56755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1971602" y="4855792"/>
              <a:ext cx="6668814" cy="977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732829"/>
            <a:ext cx="224853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 anchor="ctr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Main Page </a:t>
            </a:r>
            <a:endParaRPr lang="en-AU" sz="32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34</a:t>
            </a:fld>
            <a:endParaRPr lang="en-US" sz="1000"/>
          </a:p>
        </p:txBody>
      </p:sp>
      <p:sp>
        <p:nvSpPr>
          <p:cNvPr id="196613" name="Footer Placeholder 7"/>
          <p:cNvSpPr txBox="1">
            <a:spLocks noGrp="1"/>
          </p:cNvSpPr>
          <p:nvPr/>
        </p:nvSpPr>
        <p:spPr bwMode="gray">
          <a:xfrm>
            <a:off x="304800" y="6453188"/>
            <a:ext cx="22971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 i="1"/>
              <a:t>Data management department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 t="11084" r="32368" b="40723"/>
          <a:stretch>
            <a:fillRect/>
          </a:stretch>
        </p:blipFill>
        <p:spPr bwMode="auto">
          <a:xfrm>
            <a:off x="-1" y="1198178"/>
            <a:ext cx="9144001" cy="565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335517" y="3531469"/>
            <a:ext cx="23490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smtClean="0">
                <a:latin typeface="Browallia New" pitchFamily="34" charset="-34"/>
                <a:cs typeface="Browallia New" pitchFamily="34" charset="-34"/>
              </a:rPr>
              <a:t>Credit Assistance</a:t>
            </a:r>
            <a:endParaRPr lang="th-TH" sz="2000" b="1">
              <a:latin typeface="Browallia New" pitchFamily="34" charset="-34"/>
              <a:cs typeface="Browallia New" pitchFamily="34" charset="-34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0" y="1198179"/>
            <a:ext cx="9144001" cy="5659821"/>
            <a:chOff x="0" y="1198179"/>
            <a:chExt cx="9144001" cy="5659821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084" r="32368" b="40723"/>
            <a:stretch>
              <a:fillRect/>
            </a:stretch>
          </p:blipFill>
          <p:spPr bwMode="auto">
            <a:xfrm>
              <a:off x="0" y="1198179"/>
              <a:ext cx="9144001" cy="56598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4335518" y="3531470"/>
              <a:ext cx="234906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smtClean="0">
                  <a:latin typeface="Browallia New" pitchFamily="34" charset="-34"/>
                  <a:cs typeface="Browallia New" pitchFamily="34" charset="-34"/>
                </a:rPr>
                <a:t>Credit Assistance</a:t>
              </a:r>
              <a:endParaRPr lang="th-TH" sz="2000" b="1">
                <a:latin typeface="Browallia New" pitchFamily="34" charset="-34"/>
                <a:cs typeface="Browallia New" pitchFamily="34" charset="-34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35</a:t>
            </a:fld>
            <a:endParaRPr lang="en-US" sz="1000"/>
          </a:p>
        </p:txBody>
      </p:sp>
      <p:sp>
        <p:nvSpPr>
          <p:cNvPr id="196613" name="Footer Placeholder 7"/>
          <p:cNvSpPr txBox="1">
            <a:spLocks noGrp="1"/>
          </p:cNvSpPr>
          <p:nvPr/>
        </p:nvSpPr>
        <p:spPr bwMode="gray">
          <a:xfrm>
            <a:off x="304800" y="6453188"/>
            <a:ext cx="22971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 i="1"/>
              <a:t>Data management department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7049" y="3594536"/>
            <a:ext cx="195492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smtClean="0">
                <a:latin typeface="Browallia New" pitchFamily="34" charset="-34"/>
                <a:cs typeface="Browallia New" pitchFamily="34" charset="-34"/>
              </a:rPr>
              <a:t>Credit Assistance</a:t>
            </a:r>
            <a:endParaRPr lang="th-TH" sz="1400" b="1">
              <a:latin typeface="Browallia New" pitchFamily="34" charset="-34"/>
              <a:cs typeface="Browallia New" pitchFamily="34" charset="-34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0" y="1198178"/>
            <a:ext cx="9114951" cy="5659821"/>
            <a:chOff x="0" y="1198178"/>
            <a:chExt cx="9114951" cy="5659821"/>
          </a:xfrm>
        </p:grpSpPr>
        <p:grpSp>
          <p:nvGrpSpPr>
            <p:cNvPr id="3" name="Group 13"/>
            <p:cNvGrpSpPr/>
            <p:nvPr/>
          </p:nvGrpSpPr>
          <p:grpSpPr>
            <a:xfrm>
              <a:off x="0" y="1198178"/>
              <a:ext cx="9114951" cy="5659821"/>
              <a:chOff x="0" y="1198178"/>
              <a:chExt cx="9114951" cy="5659821"/>
            </a:xfrm>
          </p:grpSpPr>
          <p:pic>
            <p:nvPicPr>
              <p:cNvPr id="13107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10843" r="32912" b="41687"/>
              <a:stretch>
                <a:fillRect/>
              </a:stretch>
            </p:blipFill>
            <p:spPr bwMode="auto">
              <a:xfrm>
                <a:off x="0" y="1198178"/>
                <a:ext cx="9114951" cy="5659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1075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9778" t="63983" r="69345" b="28221"/>
              <a:stretch>
                <a:fillRect/>
              </a:stretch>
            </p:blipFill>
            <p:spPr bwMode="auto">
              <a:xfrm>
                <a:off x="4367048" y="4335517"/>
                <a:ext cx="2412123" cy="8040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4367048" y="5092263"/>
                <a:ext cx="2396359" cy="1040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191" t="62072" r="78607" b="35929"/>
            <a:stretch>
              <a:fillRect/>
            </a:stretch>
          </p:blipFill>
          <p:spPr bwMode="auto">
            <a:xfrm>
              <a:off x="4372399" y="3594543"/>
              <a:ext cx="1955990" cy="20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11"/>
          <p:cNvSpPr/>
          <p:nvPr/>
        </p:nvSpPr>
        <p:spPr>
          <a:xfrm>
            <a:off x="1857375" y="142852"/>
            <a:ext cx="6986576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5.2 </a:t>
            </a:r>
            <a:r>
              <a:rPr lang="en-US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DMS DA Extranet</a:t>
            </a:r>
            <a:endParaRPr lang="th-TH" sz="3200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36</a:t>
            </a:fld>
            <a:endParaRPr lang="en-US" sz="1000"/>
          </a:p>
        </p:txBody>
      </p:sp>
      <p:sp>
        <p:nvSpPr>
          <p:cNvPr id="196613" name="Footer Placeholder 7"/>
          <p:cNvSpPr txBox="1">
            <a:spLocks noGrp="1"/>
          </p:cNvSpPr>
          <p:nvPr/>
        </p:nvSpPr>
        <p:spPr bwMode="gray">
          <a:xfrm>
            <a:off x="304800" y="6453188"/>
            <a:ext cx="22971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 i="1"/>
              <a:t>Data management department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 t="10843" r="31284" b="30603"/>
          <a:stretch>
            <a:fillRect/>
          </a:stretch>
        </p:blipFill>
        <p:spPr bwMode="auto">
          <a:xfrm>
            <a:off x="0" y="1198179"/>
            <a:ext cx="9144000" cy="584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37</a:t>
            </a:fld>
            <a:endParaRPr lang="en-US" sz="1000"/>
          </a:p>
        </p:txBody>
      </p:sp>
      <p:sp>
        <p:nvSpPr>
          <p:cNvPr id="196613" name="Footer Placeholder 7"/>
          <p:cNvSpPr txBox="1">
            <a:spLocks noGrp="1"/>
          </p:cNvSpPr>
          <p:nvPr/>
        </p:nvSpPr>
        <p:spPr bwMode="gray">
          <a:xfrm>
            <a:off x="304800" y="6453188"/>
            <a:ext cx="22971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 i="1"/>
              <a:t>Data management department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-15766" y="1072384"/>
            <a:ext cx="9159768" cy="5833241"/>
            <a:chOff x="-15766" y="1024759"/>
            <a:chExt cx="9159768" cy="5833241"/>
          </a:xfrm>
        </p:grpSpPr>
        <p:pic>
          <p:nvPicPr>
            <p:cNvPr id="133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-83" t="10460" r="31539" b="40964"/>
            <a:stretch>
              <a:fillRect/>
            </a:stretch>
          </p:blipFill>
          <p:spPr bwMode="auto">
            <a:xfrm>
              <a:off x="-15766" y="1024759"/>
              <a:ext cx="9159768" cy="5833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1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778" t="67958" r="69345" b="30361"/>
            <a:stretch>
              <a:fillRect/>
            </a:stretch>
          </p:blipFill>
          <p:spPr bwMode="auto">
            <a:xfrm>
              <a:off x="4303986" y="3831021"/>
              <a:ext cx="2412123" cy="173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191" t="62072" r="78607" b="35929"/>
            <a:stretch>
              <a:fillRect/>
            </a:stretch>
          </p:blipFill>
          <p:spPr bwMode="auto">
            <a:xfrm>
              <a:off x="4309335" y="3484181"/>
              <a:ext cx="1955990" cy="20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-17331" y="1116392"/>
            <a:ext cx="9161331" cy="5691353"/>
            <a:chOff x="-17331" y="1087817"/>
            <a:chExt cx="9161331" cy="569135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-78" t="11648" r="33635" b="40090"/>
            <a:stretch>
              <a:fillRect/>
            </a:stretch>
          </p:blipFill>
          <p:spPr bwMode="auto">
            <a:xfrm>
              <a:off x="-17331" y="1087817"/>
              <a:ext cx="9161331" cy="56913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778" t="69724" r="71500" b="28695"/>
            <a:stretch>
              <a:fillRect/>
            </a:stretch>
          </p:blipFill>
          <p:spPr bwMode="auto">
            <a:xfrm>
              <a:off x="4435329" y="3689129"/>
              <a:ext cx="2210426" cy="173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191" t="62072" r="78607" b="35929"/>
            <a:stretch>
              <a:fillRect/>
            </a:stretch>
          </p:blipFill>
          <p:spPr bwMode="auto">
            <a:xfrm>
              <a:off x="4451229" y="3358053"/>
              <a:ext cx="1955990" cy="20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38</a:t>
            </a:fld>
            <a:endParaRPr lang="en-US" sz="100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00"/>
              <a:pPr algn="r"/>
              <a:t>39</a:t>
            </a:fld>
            <a:endParaRPr lang="en-US" sz="100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656506"/>
            <a:ext cx="3013993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/>
              <a:t>Submit Data File</a:t>
            </a:r>
            <a:endParaRPr lang="en-AU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137087"/>
            <a:ext cx="9150838" cy="5549463"/>
            <a:chOff x="0" y="1137087"/>
            <a:chExt cx="9150838" cy="554946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084" r="32550" b="41687"/>
            <a:stretch>
              <a:fillRect/>
            </a:stretch>
          </p:blipFill>
          <p:spPr bwMode="auto">
            <a:xfrm>
              <a:off x="0" y="1137087"/>
              <a:ext cx="9150838" cy="5549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778" t="69724" r="71500" b="28695"/>
            <a:stretch>
              <a:fillRect/>
            </a:stretch>
          </p:blipFill>
          <p:spPr bwMode="auto">
            <a:xfrm>
              <a:off x="4372265" y="3801467"/>
              <a:ext cx="2210426" cy="173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191" t="62072" r="78607" b="35929"/>
            <a:stretch>
              <a:fillRect/>
            </a:stretch>
          </p:blipFill>
          <p:spPr bwMode="auto">
            <a:xfrm>
              <a:off x="4388165" y="3470391"/>
              <a:ext cx="1955990" cy="20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ounded Rectangular Callout 17"/>
          <p:cNvSpPr/>
          <p:nvPr/>
        </p:nvSpPr>
        <p:spPr>
          <a:xfrm>
            <a:off x="7029451" y="3286125"/>
            <a:ext cx="1981200" cy="860298"/>
          </a:xfrm>
          <a:prstGeom prst="wedgeRoundRectCallout">
            <a:avLst>
              <a:gd name="adj1" fmla="val -18514"/>
              <a:gd name="adj2" fmla="val 9455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กดที่ปุ่ม </a:t>
            </a:r>
            <a:r>
              <a:rPr lang="en-US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Browse </a:t>
            </a:r>
            <a:r>
              <a:rPr lang="th-TH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เพื่อเลือกข้อมูลที่ต้องการส่ง</a:t>
            </a:r>
            <a:endParaRPr lang="th-TH" sz="2000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5972175" y="5400675"/>
            <a:ext cx="2000249" cy="857250"/>
          </a:xfrm>
          <a:prstGeom prst="wedgeRoundRectCallout">
            <a:avLst>
              <a:gd name="adj1" fmla="val -78116"/>
              <a:gd name="adj2" fmla="val 8234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กดที่ปุ่ม </a:t>
            </a:r>
            <a:r>
              <a:rPr lang="en-US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Submit </a:t>
            </a:r>
            <a:r>
              <a:rPr lang="th-TH" sz="2000" dirty="0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เพื่อส่งข้อมูล</a:t>
            </a:r>
            <a:endParaRPr lang="th-TH" sz="2000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71976" y="4581525"/>
            <a:ext cx="2371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312_GR_BBB_NO_DDMMYYYY_CRF.CSV</a:t>
            </a:r>
            <a:endParaRPr lang="th-TH" sz="1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4</a:t>
            </a:fld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653796" y="663912"/>
            <a:ext cx="80112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เอกสารที่ สง. ต้องนำส่งให้ ธปท. </a:t>
            </a:r>
          </a:p>
          <a:p>
            <a:pPr algn="ctr"/>
            <a:r>
              <a:rPr lang="th-TH" sz="3600" b="1" i="1" u="sng" dirty="0" smtClean="0">
                <a:solidFill>
                  <a:srgbClr val="FF0000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ส่งให้ ธปท. ภายในวันที่ 5 มีนาคม 2555</a:t>
            </a:r>
            <a:endParaRPr lang="th-TH" sz="3200" b="1" i="1" u="sng" dirty="0" smtClean="0">
              <a:solidFill>
                <a:srgbClr val="FF0000"/>
              </a:solidFill>
              <a:latin typeface="Browallia New" pitchFamily="34" charset="-34"/>
              <a:ea typeface="Calibri" pitchFamily="34" charset="0"/>
              <a:cs typeface="Browallia New" pitchFamily="34" charset="-34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614145" y="1692319"/>
          <a:ext cx="8065827" cy="466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0" y="1150882"/>
            <a:ext cx="9144000" cy="5535827"/>
            <a:chOff x="0" y="1150882"/>
            <a:chExt cx="9144000" cy="5535827"/>
          </a:xfrm>
        </p:grpSpPr>
        <p:pic>
          <p:nvPicPr>
            <p:cNvPr id="137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1325" r="33092" b="34700"/>
            <a:stretch>
              <a:fillRect/>
            </a:stretch>
          </p:blipFill>
          <p:spPr bwMode="auto">
            <a:xfrm>
              <a:off x="0" y="1150882"/>
              <a:ext cx="9144000" cy="5535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191" t="62072" r="78607" b="35929"/>
            <a:stretch>
              <a:fillRect/>
            </a:stretch>
          </p:blipFill>
          <p:spPr bwMode="auto">
            <a:xfrm>
              <a:off x="4135908" y="3168869"/>
              <a:ext cx="2595967" cy="204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6612" name="Slide Number Placeholder 6"/>
          <p:cNvSpPr txBox="1">
            <a:spLocks noGrp="1"/>
          </p:cNvSpPr>
          <p:nvPr/>
        </p:nvSpPr>
        <p:spPr bwMode="gray">
          <a:xfrm>
            <a:off x="6831013" y="6453188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20E1C0A-926B-4D05-B3A8-B03AF303142C}" type="slidenum">
              <a:rPr lang="en-US" sz="1050"/>
              <a:pPr algn="r"/>
              <a:t>40</a:t>
            </a:fld>
            <a:endParaRPr lang="en-US" sz="1050" dirty="0"/>
          </a:p>
        </p:txBody>
      </p:sp>
      <p:sp>
        <p:nvSpPr>
          <p:cNvPr id="196613" name="Footer Placeholder 7"/>
          <p:cNvSpPr txBox="1">
            <a:spLocks noGrp="1"/>
          </p:cNvSpPr>
          <p:nvPr/>
        </p:nvSpPr>
        <p:spPr bwMode="gray">
          <a:xfrm>
            <a:off x="304800" y="6453188"/>
            <a:ext cx="22971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000" i="1"/>
              <a:t>Data management department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56506"/>
            <a:ext cx="4448175" cy="53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5" rIns="91431" bIns="45715"/>
          <a:lstStyle/>
          <a:p>
            <a:pPr marL="58738">
              <a:lnSpc>
                <a:spcPct val="90000"/>
              </a:lnSpc>
              <a:defRPr/>
            </a:pPr>
            <a:r>
              <a:rPr lang="en-US" sz="2400" b="1" dirty="0" smtClean="0"/>
              <a:t>View Submission Log</a:t>
            </a:r>
            <a:endParaRPr lang="en-AU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 l="14105" t="11084" r="16093" b="29639"/>
          <a:stretch>
            <a:fillRect/>
          </a:stretch>
        </p:blipFill>
        <p:spPr bwMode="auto">
          <a:xfrm>
            <a:off x="0" y="189186"/>
            <a:ext cx="9144000" cy="66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8983D4-6448-49FA-9004-84BACC1CE632}" type="slidenum">
              <a:rPr lang="en-US"/>
              <a:pPr>
                <a:defRPr/>
              </a:pPr>
              <a:t>41</a:t>
            </a:fld>
            <a:endParaRPr lang="th-TH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666593" y="520262"/>
            <a:ext cx="1182413" cy="614855"/>
          </a:xfrm>
          <a:prstGeom prst="wedgeRoundRectCallout">
            <a:avLst>
              <a:gd name="adj1" fmla="val 118614"/>
              <a:gd name="adj2" fmla="val -21210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smtClean="0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rPr>
              <a:t>IWT</a:t>
            </a:r>
            <a:endParaRPr lang="th-TH" sz="3600" b="1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003173" y="1423943"/>
            <a:ext cx="4905638" cy="1270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ts val="4000"/>
              </a:lnSpc>
              <a:defRPr/>
            </a:pPr>
            <a:r>
              <a:rPr lang="en-US" sz="3400" b="1" dirty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 </a:t>
            </a:r>
            <a:endParaRPr lang="en-US" sz="3400" b="1" dirty="0">
              <a:solidFill>
                <a:srgbClr val="000099"/>
              </a:solidFill>
              <a:latin typeface="Browallia New" pitchFamily="34" charset="-34"/>
              <a:cs typeface="Browallia New" pitchFamily="34" charset="-34"/>
            </a:endParaRPr>
          </a:p>
          <a:p>
            <a:pPr marL="266700" indent="-2667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65000"/>
              <a:defRPr/>
            </a:pP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วาระ </a:t>
            </a:r>
            <a:r>
              <a:rPr lang="en-US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6: </a:t>
            </a:r>
            <a:r>
              <a:rPr lang="th-TH" sz="36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แผนการดำเนินงาน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42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78"/>
          <p:cNvSpPr>
            <a:spLocks noChangeArrowheads="1"/>
          </p:cNvSpPr>
          <p:nvPr/>
        </p:nvSpPr>
        <p:spPr bwMode="auto">
          <a:xfrm>
            <a:off x="0" y="5945642"/>
            <a:ext cx="9144000" cy="357187"/>
          </a:xfrm>
          <a:prstGeom prst="rect">
            <a:avLst/>
          </a:prstGeom>
          <a:solidFill>
            <a:srgbClr val="FF9933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/>
                <a:cs typeface="Arial" charset="0"/>
              </a:rPr>
              <a:t>Go Live</a:t>
            </a:r>
            <a:endParaRPr lang="th-TH" sz="14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/>
              <a:cs typeface="Arial" charset="0"/>
            </a:endParaRPr>
          </a:p>
        </p:txBody>
      </p:sp>
      <p:sp>
        <p:nvSpPr>
          <p:cNvPr id="267268" name="Line 77"/>
          <p:cNvSpPr>
            <a:spLocks noChangeShapeType="1"/>
          </p:cNvSpPr>
          <p:nvPr/>
        </p:nvSpPr>
        <p:spPr bwMode="auto">
          <a:xfrm flipV="1">
            <a:off x="4857750" y="142875"/>
            <a:ext cx="0" cy="0"/>
          </a:xfrm>
          <a:prstGeom prst="line">
            <a:avLst/>
          </a:prstGeom>
          <a:noFill/>
          <a:ln w="12700">
            <a:solidFill>
              <a:srgbClr val="99CCFF"/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94" name="AutoShape 14"/>
          <p:cNvSpPr>
            <a:spLocks noChangeArrowheads="1"/>
          </p:cNvSpPr>
          <p:nvPr/>
        </p:nvSpPr>
        <p:spPr bwMode="auto">
          <a:xfrm>
            <a:off x="39688" y="571500"/>
            <a:ext cx="8890000" cy="928688"/>
          </a:xfrm>
          <a:prstGeom prst="rightArrow">
            <a:avLst>
              <a:gd name="adj1" fmla="val 50000"/>
              <a:gd name="adj2" fmla="val 57682"/>
            </a:avLst>
          </a:prstGeom>
          <a:gradFill rotWithShape="1">
            <a:gsLst>
              <a:gs pos="0">
                <a:schemeClr val="bg1"/>
              </a:gs>
              <a:gs pos="50000">
                <a:srgbClr val="B5DAFF"/>
              </a:gs>
              <a:gs pos="100000">
                <a:schemeClr val="bg1"/>
              </a:gs>
            </a:gsLst>
            <a:lin ang="2700000" scaled="1"/>
          </a:gradFill>
          <a:ln w="9525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5782" tIns="47891" rIns="95782" bIns="47891" anchor="ctr"/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271" name="Line 17"/>
          <p:cNvSpPr>
            <a:spLocks noChangeShapeType="1"/>
          </p:cNvSpPr>
          <p:nvPr/>
        </p:nvSpPr>
        <p:spPr bwMode="auto">
          <a:xfrm>
            <a:off x="1588" y="1000125"/>
            <a:ext cx="6350" cy="5622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72" name="Text Box 18"/>
          <p:cNvSpPr txBox="1">
            <a:spLocks noChangeArrowheads="1"/>
          </p:cNvSpPr>
          <p:nvPr/>
        </p:nvSpPr>
        <p:spPr bwMode="auto">
          <a:xfrm>
            <a:off x="4929188" y="642938"/>
            <a:ext cx="714375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en-US" sz="2000" b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2555</a:t>
            </a:r>
            <a:endParaRPr lang="th-TH" sz="2000" b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273" name="Line 19"/>
          <p:cNvSpPr>
            <a:spLocks noChangeShapeType="1"/>
          </p:cNvSpPr>
          <p:nvPr/>
        </p:nvSpPr>
        <p:spPr bwMode="auto">
          <a:xfrm flipH="1">
            <a:off x="3045278" y="571500"/>
            <a:ext cx="6350" cy="6286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74" name="Line 24"/>
          <p:cNvSpPr>
            <a:spLocks noChangeShapeType="1"/>
          </p:cNvSpPr>
          <p:nvPr/>
        </p:nvSpPr>
        <p:spPr bwMode="auto">
          <a:xfrm>
            <a:off x="6359978" y="781051"/>
            <a:ext cx="0" cy="56435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75" name="Line 77"/>
          <p:cNvSpPr>
            <a:spLocks noChangeShapeType="1"/>
          </p:cNvSpPr>
          <p:nvPr/>
        </p:nvSpPr>
        <p:spPr bwMode="auto">
          <a:xfrm flipH="1">
            <a:off x="9072563" y="1785938"/>
            <a:ext cx="0" cy="46037"/>
          </a:xfrm>
          <a:prstGeom prst="line">
            <a:avLst/>
          </a:prstGeom>
          <a:noFill/>
          <a:ln w="12700">
            <a:solidFill>
              <a:srgbClr val="99CCFF"/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67276" name="TextBox 225"/>
          <p:cNvSpPr txBox="1">
            <a:spLocks noChangeArrowheads="1"/>
          </p:cNvSpPr>
          <p:nvPr/>
        </p:nvSpPr>
        <p:spPr bwMode="auto">
          <a:xfrm>
            <a:off x="4935341" y="5933166"/>
            <a:ext cx="12144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200" b="1" i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8</a:t>
            </a:r>
            <a:r>
              <a:rPr lang="en-US" sz="2200" b="1" i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2200" b="1" i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มี.ค 55</a:t>
            </a:r>
            <a:endParaRPr lang="en-US" sz="2200" b="1" i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5" name="5-Point Star 74"/>
          <p:cNvSpPr/>
          <p:nvPr/>
        </p:nvSpPr>
        <p:spPr bwMode="auto">
          <a:xfrm>
            <a:off x="4736670" y="5984422"/>
            <a:ext cx="285750" cy="261938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/>
              <a:cs typeface="Angsana New"/>
            </a:endParaRPr>
          </a:p>
        </p:txBody>
      </p:sp>
      <p:sp>
        <p:nvSpPr>
          <p:cNvPr id="267279" name="Line 24"/>
          <p:cNvSpPr>
            <a:spLocks noChangeShapeType="1"/>
          </p:cNvSpPr>
          <p:nvPr/>
        </p:nvSpPr>
        <p:spPr bwMode="auto">
          <a:xfrm flipH="1">
            <a:off x="3781425" y="857250"/>
            <a:ext cx="0" cy="56435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81" name="Line 24"/>
          <p:cNvSpPr>
            <a:spLocks noChangeShapeType="1"/>
          </p:cNvSpPr>
          <p:nvPr/>
        </p:nvSpPr>
        <p:spPr bwMode="auto">
          <a:xfrm>
            <a:off x="4663621" y="868136"/>
            <a:ext cx="6350" cy="56435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82" name="Text Box 27"/>
          <p:cNvSpPr txBox="1">
            <a:spLocks noChangeArrowheads="1"/>
          </p:cNvSpPr>
          <p:nvPr/>
        </p:nvSpPr>
        <p:spPr bwMode="auto">
          <a:xfrm>
            <a:off x="3169784" y="915535"/>
            <a:ext cx="500062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ม.ค.</a:t>
            </a:r>
            <a:endParaRPr lang="th-TH" sz="16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284" name="Line 24"/>
          <p:cNvSpPr>
            <a:spLocks noChangeShapeType="1"/>
          </p:cNvSpPr>
          <p:nvPr/>
        </p:nvSpPr>
        <p:spPr bwMode="auto">
          <a:xfrm>
            <a:off x="5536747" y="846364"/>
            <a:ext cx="0" cy="56435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7289" name="Text Box 27"/>
          <p:cNvSpPr txBox="1">
            <a:spLocks noChangeArrowheads="1"/>
          </p:cNvSpPr>
          <p:nvPr/>
        </p:nvSpPr>
        <p:spPr bwMode="auto">
          <a:xfrm>
            <a:off x="4027716" y="915534"/>
            <a:ext cx="500063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ก.พ.</a:t>
            </a:r>
          </a:p>
        </p:txBody>
      </p:sp>
      <p:sp>
        <p:nvSpPr>
          <p:cNvPr id="267290" name="Text Box 27"/>
          <p:cNvSpPr txBox="1">
            <a:spLocks noChangeArrowheads="1"/>
          </p:cNvSpPr>
          <p:nvPr/>
        </p:nvSpPr>
        <p:spPr bwMode="auto">
          <a:xfrm>
            <a:off x="4820331" y="926420"/>
            <a:ext cx="500062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มี.ค.</a:t>
            </a:r>
          </a:p>
        </p:txBody>
      </p:sp>
      <p:sp>
        <p:nvSpPr>
          <p:cNvPr id="267291" name="Text Box 27"/>
          <p:cNvSpPr txBox="1">
            <a:spLocks noChangeArrowheads="1"/>
          </p:cNvSpPr>
          <p:nvPr/>
        </p:nvSpPr>
        <p:spPr bwMode="auto">
          <a:xfrm>
            <a:off x="6383792" y="904648"/>
            <a:ext cx="500062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พ.ค.</a:t>
            </a:r>
          </a:p>
        </p:txBody>
      </p:sp>
      <p:sp>
        <p:nvSpPr>
          <p:cNvPr id="267292" name="Text Box 27"/>
          <p:cNvSpPr txBox="1">
            <a:spLocks noChangeArrowheads="1"/>
          </p:cNvSpPr>
          <p:nvPr/>
        </p:nvSpPr>
        <p:spPr bwMode="auto">
          <a:xfrm>
            <a:off x="5661256" y="915535"/>
            <a:ext cx="642937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เม.ย.</a:t>
            </a:r>
          </a:p>
        </p:txBody>
      </p:sp>
      <p:sp>
        <p:nvSpPr>
          <p:cNvPr id="267294" name="Text Box 27"/>
          <p:cNvSpPr txBox="1">
            <a:spLocks noChangeArrowheads="1"/>
          </p:cNvSpPr>
          <p:nvPr/>
        </p:nvSpPr>
        <p:spPr bwMode="auto">
          <a:xfrm>
            <a:off x="7187293" y="915536"/>
            <a:ext cx="500063" cy="39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5782" tIns="47891" rIns="95782" bIns="47891">
            <a:spAutoFit/>
          </a:bodyPr>
          <a:lstStyle/>
          <a:p>
            <a:pPr defTabSz="957263" eaLnBrk="0" hangingPunct="0">
              <a:lnSpc>
                <a:spcPct val="120000"/>
              </a:lnSpc>
              <a:spcBef>
                <a:spcPct val="20000"/>
              </a:spcBef>
              <a:buClr>
                <a:srgbClr val="000000"/>
              </a:buClr>
              <a:buFont typeface="Wingdings" pitchFamily="2" charset="2"/>
              <a:buNone/>
            </a:pPr>
            <a:r>
              <a:rPr lang="th-TH" sz="16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มิ.ย.</a:t>
            </a:r>
          </a:p>
        </p:txBody>
      </p:sp>
      <p:sp>
        <p:nvSpPr>
          <p:cNvPr id="267300" name="TextBox 80"/>
          <p:cNvSpPr txBox="1">
            <a:spLocks noChangeArrowheads="1"/>
          </p:cNvSpPr>
          <p:nvPr/>
        </p:nvSpPr>
        <p:spPr bwMode="auto">
          <a:xfrm>
            <a:off x="0" y="1298802"/>
            <a:ext cx="2428875" cy="461665"/>
          </a:xfrm>
          <a:prstGeom prst="rect">
            <a:avLst/>
          </a:prstGeom>
          <a:noFill/>
          <a:ln w="9525">
            <a:noFill/>
            <a:prstDash val="sysDash"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4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2400" b="1" u="sng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ระเบียบ </a:t>
            </a:r>
            <a:r>
              <a:rPr lang="en-US" sz="2400" b="1" u="sng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&amp; </a:t>
            </a:r>
            <a:r>
              <a:rPr lang="th-TH" sz="2400" b="1" u="sng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หลักเกณฑ์ฯ</a:t>
            </a:r>
            <a:endParaRPr lang="en-US" sz="2400" b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01" name="TextBox 86"/>
          <p:cNvSpPr txBox="1">
            <a:spLocks noChangeArrowheads="1"/>
          </p:cNvSpPr>
          <p:nvPr/>
        </p:nvSpPr>
        <p:spPr bwMode="auto">
          <a:xfrm>
            <a:off x="0" y="1810440"/>
            <a:ext cx="3000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1</a:t>
            </a:r>
            <a:r>
              <a:rPr lang="en-US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. </a:t>
            </a:r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ประกาศใช้ระเบียบ </a:t>
            </a:r>
            <a:r>
              <a:rPr lang="en-US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&amp; </a:t>
            </a:r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หลักเกณฑ์ฯ</a:t>
            </a:r>
            <a:endParaRPr lang="en-US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02" name="Rectangle 121"/>
          <p:cNvSpPr>
            <a:spLocks noChangeArrowheads="1"/>
          </p:cNvSpPr>
          <p:nvPr/>
        </p:nvSpPr>
        <p:spPr bwMode="auto">
          <a:xfrm>
            <a:off x="3516766" y="1777102"/>
            <a:ext cx="217034" cy="285750"/>
          </a:xfrm>
          <a:prstGeom prst="rect">
            <a:avLst/>
          </a:pr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81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28-31 ม.ค. </a:t>
            </a:r>
          </a:p>
        </p:txBody>
      </p:sp>
      <p:cxnSp>
        <p:nvCxnSpPr>
          <p:cNvPr id="267303" name="Straight Connector 98"/>
          <p:cNvCxnSpPr>
            <a:cxnSpLocks noChangeShapeType="1"/>
          </p:cNvCxnSpPr>
          <p:nvPr/>
        </p:nvCxnSpPr>
        <p:spPr bwMode="auto">
          <a:xfrm>
            <a:off x="0" y="2260147"/>
            <a:ext cx="8929688" cy="0"/>
          </a:xfrm>
          <a:prstGeom prst="line">
            <a:avLst/>
          </a:prstGeom>
          <a:noFill/>
          <a:ln w="19050" algn="ctr">
            <a:solidFill>
              <a:srgbClr val="002060"/>
            </a:solidFill>
            <a:round/>
            <a:headEnd/>
            <a:tailEnd/>
          </a:ln>
        </p:spPr>
      </p:cxnSp>
      <p:sp>
        <p:nvSpPr>
          <p:cNvPr id="267304" name="TextBox 99"/>
          <p:cNvSpPr txBox="1">
            <a:spLocks noChangeArrowheads="1"/>
          </p:cNvSpPr>
          <p:nvPr/>
        </p:nvSpPr>
        <p:spPr bwMode="auto">
          <a:xfrm>
            <a:off x="0" y="5202703"/>
            <a:ext cx="2643188" cy="3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th-TH" sz="2400" b="1" u="sng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2400" b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การใช้งานจริง</a:t>
            </a:r>
            <a:endParaRPr lang="en-US" sz="2400" b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cxnSp>
        <p:nvCxnSpPr>
          <p:cNvPr id="267307" name="Straight Connector 108"/>
          <p:cNvCxnSpPr>
            <a:cxnSpLocks noChangeShapeType="1"/>
          </p:cNvCxnSpPr>
          <p:nvPr/>
        </p:nvCxnSpPr>
        <p:spPr bwMode="auto">
          <a:xfrm>
            <a:off x="0" y="3039835"/>
            <a:ext cx="8929688" cy="0"/>
          </a:xfrm>
          <a:prstGeom prst="line">
            <a:avLst/>
          </a:prstGeom>
          <a:noFill/>
          <a:ln w="9525" algn="ctr">
            <a:solidFill>
              <a:srgbClr val="002060"/>
            </a:solidFill>
            <a:prstDash val="sysDash"/>
            <a:round/>
            <a:headEnd/>
            <a:tailEnd/>
          </a:ln>
        </p:spPr>
      </p:cxnSp>
      <p:cxnSp>
        <p:nvCxnSpPr>
          <p:cNvPr id="267308" name="Straight Connector 109"/>
          <p:cNvCxnSpPr>
            <a:cxnSpLocks noChangeShapeType="1"/>
          </p:cNvCxnSpPr>
          <p:nvPr/>
        </p:nvCxnSpPr>
        <p:spPr bwMode="auto">
          <a:xfrm>
            <a:off x="0" y="4571320"/>
            <a:ext cx="8929688" cy="0"/>
          </a:xfrm>
          <a:prstGeom prst="line">
            <a:avLst/>
          </a:prstGeom>
          <a:noFill/>
          <a:ln w="9525" algn="ctr">
            <a:solidFill>
              <a:srgbClr val="002060"/>
            </a:solidFill>
            <a:prstDash val="sysDash"/>
            <a:round/>
            <a:headEnd/>
            <a:tailEnd/>
          </a:ln>
        </p:spPr>
      </p:cxnSp>
      <p:cxnSp>
        <p:nvCxnSpPr>
          <p:cNvPr id="267309" name="Straight Connector 110"/>
          <p:cNvCxnSpPr>
            <a:cxnSpLocks noChangeShapeType="1"/>
          </p:cNvCxnSpPr>
          <p:nvPr/>
        </p:nvCxnSpPr>
        <p:spPr bwMode="auto">
          <a:xfrm>
            <a:off x="0" y="5120369"/>
            <a:ext cx="8929688" cy="0"/>
          </a:xfrm>
          <a:prstGeom prst="line">
            <a:avLst/>
          </a:prstGeom>
          <a:noFill/>
          <a:ln w="19050" algn="ctr">
            <a:solidFill>
              <a:srgbClr val="002060"/>
            </a:solidFill>
            <a:round/>
            <a:headEnd/>
            <a:tailEnd/>
          </a:ln>
        </p:spPr>
      </p:cxnSp>
      <p:sp>
        <p:nvSpPr>
          <p:cNvPr id="267310" name="TextBox 111"/>
          <p:cNvSpPr txBox="1">
            <a:spLocks noChangeArrowheads="1"/>
          </p:cNvSpPr>
          <p:nvPr/>
        </p:nvSpPr>
        <p:spPr bwMode="auto">
          <a:xfrm>
            <a:off x="0" y="2291228"/>
            <a:ext cx="2643188" cy="35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th-TH" sz="24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2400" b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จัดส่งเอกสาร</a:t>
            </a:r>
            <a:endParaRPr lang="en-US" sz="2400" b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11" name="TextBox 112"/>
          <p:cNvSpPr txBox="1">
            <a:spLocks noChangeArrowheads="1"/>
          </p:cNvSpPr>
          <p:nvPr/>
        </p:nvSpPr>
        <p:spPr bwMode="auto">
          <a:xfrm>
            <a:off x="71438" y="2710328"/>
            <a:ext cx="3071812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ts val="1600"/>
              </a:lnSpc>
            </a:pPr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ชี้แจง สง.</a:t>
            </a:r>
            <a:endParaRPr lang="en-US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12" name="TextBox 114"/>
          <p:cNvSpPr txBox="1">
            <a:spLocks noChangeArrowheads="1"/>
          </p:cNvSpPr>
          <p:nvPr/>
        </p:nvSpPr>
        <p:spPr bwMode="auto">
          <a:xfrm>
            <a:off x="71438" y="3138953"/>
            <a:ext cx="28575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600"/>
              </a:lnSpc>
            </a:pPr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2.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สง. นำส่งเอกสาร</a:t>
            </a:r>
            <a:endParaRPr lang="en-US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cxnSp>
        <p:nvCxnSpPr>
          <p:cNvPr id="267313" name="Straight Connector 116"/>
          <p:cNvCxnSpPr>
            <a:cxnSpLocks noChangeShapeType="1"/>
          </p:cNvCxnSpPr>
          <p:nvPr/>
        </p:nvCxnSpPr>
        <p:spPr bwMode="auto">
          <a:xfrm>
            <a:off x="0" y="5943600"/>
            <a:ext cx="8929688" cy="0"/>
          </a:xfrm>
          <a:prstGeom prst="line">
            <a:avLst/>
          </a:prstGeom>
          <a:noFill/>
          <a:ln w="9525" algn="ctr">
            <a:solidFill>
              <a:srgbClr val="002060"/>
            </a:solidFill>
            <a:prstDash val="sysDash"/>
            <a:round/>
            <a:headEnd/>
            <a:tailEnd/>
          </a:ln>
        </p:spPr>
      </p:cxnSp>
      <p:cxnSp>
        <p:nvCxnSpPr>
          <p:cNvPr id="267314" name="Straight Connector 110"/>
          <p:cNvCxnSpPr>
            <a:cxnSpLocks noChangeShapeType="1"/>
          </p:cNvCxnSpPr>
          <p:nvPr/>
        </p:nvCxnSpPr>
        <p:spPr bwMode="auto">
          <a:xfrm>
            <a:off x="0" y="3561670"/>
            <a:ext cx="8929688" cy="0"/>
          </a:xfrm>
          <a:prstGeom prst="line">
            <a:avLst/>
          </a:prstGeom>
          <a:noFill/>
          <a:ln w="19050" algn="ctr">
            <a:solidFill>
              <a:srgbClr val="002060"/>
            </a:solidFill>
            <a:round/>
            <a:headEnd/>
            <a:tailEnd/>
          </a:ln>
        </p:spPr>
      </p:cxnSp>
      <p:sp>
        <p:nvSpPr>
          <p:cNvPr id="267315" name="TextBox 76"/>
          <p:cNvSpPr txBox="1">
            <a:spLocks noChangeArrowheads="1"/>
          </p:cNvSpPr>
          <p:nvPr/>
        </p:nvSpPr>
        <p:spPr bwMode="auto">
          <a:xfrm>
            <a:off x="0" y="3622902"/>
            <a:ext cx="2000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400" b="1" u="sng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การทดสอบ</a:t>
            </a:r>
            <a:r>
              <a:rPr lang="th-TH" sz="2400" b="1" u="sng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ระบบ</a:t>
            </a:r>
            <a:endParaRPr lang="th-TH" sz="2400" b="1" u="sng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9" name="Line 19"/>
          <p:cNvSpPr>
            <a:spLocks noChangeShapeType="1"/>
          </p:cNvSpPr>
          <p:nvPr/>
        </p:nvSpPr>
        <p:spPr bwMode="auto">
          <a:xfrm>
            <a:off x="7862888" y="571500"/>
            <a:ext cx="0" cy="6286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th-TH" sz="2400" b="1">
              <a:ln w="19050">
                <a:solidFill>
                  <a:srgbClr val="000000"/>
                </a:solidFill>
              </a:ln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18" name="TextBox 81"/>
          <p:cNvSpPr txBox="1">
            <a:spLocks noChangeArrowheads="1"/>
          </p:cNvSpPr>
          <p:nvPr/>
        </p:nvSpPr>
        <p:spPr bwMode="auto">
          <a:xfrm>
            <a:off x="71438" y="4088963"/>
            <a:ext cx="1857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การจัดการสิทธิ์</a:t>
            </a:r>
            <a:endParaRPr lang="th-TH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21" name="Rectangle 121"/>
          <p:cNvSpPr>
            <a:spLocks noChangeArrowheads="1"/>
          </p:cNvSpPr>
          <p:nvPr/>
        </p:nvSpPr>
        <p:spPr bwMode="auto">
          <a:xfrm>
            <a:off x="4476774" y="5540839"/>
            <a:ext cx="421821" cy="296182"/>
          </a:xfrm>
          <a:prstGeom prst="rect">
            <a:avLst/>
          </a:prstGeom>
          <a:gradFill rotWithShape="1">
            <a:gsLst>
              <a:gs pos="0">
                <a:srgbClr val="FFC8AA"/>
              </a:gs>
              <a:gs pos="50000">
                <a:srgbClr val="FFDBC9"/>
              </a:gs>
              <a:gs pos="100000">
                <a:srgbClr val="FFEDE4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28 </a:t>
            </a:r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ก.พ. </a:t>
            </a:r>
            <a:r>
              <a:rPr lang="th-TH" sz="2000" b="1" dirty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– </a:t>
            </a:r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6 มี.ค.</a:t>
            </a:r>
            <a:endParaRPr lang="th-TH" sz="2000" b="1" dirty="0">
              <a:solidFill>
                <a:srgbClr val="000066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22" name="AutoShape 601"/>
          <p:cNvSpPr>
            <a:spLocks noChangeArrowheads="1"/>
          </p:cNvSpPr>
          <p:nvPr/>
        </p:nvSpPr>
        <p:spPr bwMode="auto">
          <a:xfrm>
            <a:off x="3650796" y="2618713"/>
            <a:ext cx="214313" cy="214312"/>
          </a:xfrm>
          <a:prstGeom prst="triangle">
            <a:avLst>
              <a:gd name="adj" fmla="val 50000"/>
            </a:avLst>
          </a:prstGeom>
          <a:solidFill>
            <a:srgbClr val="FF33CC"/>
          </a:solidFill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b="1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23" name="TextBox 85"/>
          <p:cNvSpPr txBox="1">
            <a:spLocks noChangeArrowheads="1"/>
          </p:cNvSpPr>
          <p:nvPr/>
        </p:nvSpPr>
        <p:spPr bwMode="auto">
          <a:xfrm>
            <a:off x="3793671" y="2618713"/>
            <a:ext cx="857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27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ก.พ.</a:t>
            </a:r>
            <a:endParaRPr lang="en-US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26" name="Rectangle 121"/>
          <p:cNvSpPr>
            <a:spLocks noChangeArrowheads="1"/>
          </p:cNvSpPr>
          <p:nvPr/>
        </p:nvSpPr>
        <p:spPr bwMode="auto">
          <a:xfrm>
            <a:off x="4528481" y="3167754"/>
            <a:ext cx="468085" cy="196623"/>
          </a:xfrm>
          <a:prstGeom prst="rect">
            <a:avLst/>
          </a:pr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81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28 ก.พ.-5 มี.ค. </a:t>
            </a:r>
            <a:endParaRPr lang="th-TH" sz="2000" b="1" dirty="0">
              <a:solidFill>
                <a:srgbClr val="000066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67328" name="TextBox 84"/>
          <p:cNvSpPr txBox="1">
            <a:spLocks noChangeArrowheads="1"/>
          </p:cNvSpPr>
          <p:nvPr/>
        </p:nvSpPr>
        <p:spPr bwMode="auto">
          <a:xfrm>
            <a:off x="71438" y="4632570"/>
            <a:ext cx="1928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2.</a:t>
            </a:r>
            <a:r>
              <a:rPr lang="en-US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ทดสอบทำธุรกรรม</a:t>
            </a:r>
            <a:endParaRPr lang="th-TH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>
            <a:off x="7078436" y="813707"/>
            <a:ext cx="0" cy="5643563"/>
          </a:xfrm>
          <a:prstGeom prst="line">
            <a:avLst/>
          </a:prstGeom>
          <a:noFill/>
          <a:ln w="9525">
            <a:solidFill>
              <a:schemeClr val="accent2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Rectangle 121"/>
          <p:cNvSpPr>
            <a:spLocks noChangeArrowheads="1"/>
          </p:cNvSpPr>
          <p:nvPr/>
        </p:nvSpPr>
        <p:spPr bwMode="auto">
          <a:xfrm>
            <a:off x="4528482" y="4147474"/>
            <a:ext cx="152399" cy="185743"/>
          </a:xfrm>
          <a:prstGeom prst="rect">
            <a:avLst/>
          </a:pr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81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28 -29 ก.พ. </a:t>
            </a:r>
            <a:endParaRPr lang="th-TH" sz="2000" b="1" dirty="0">
              <a:solidFill>
                <a:srgbClr val="000066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9" name="Rectangle 121"/>
          <p:cNvSpPr>
            <a:spLocks noChangeArrowheads="1"/>
          </p:cNvSpPr>
          <p:nvPr/>
        </p:nvSpPr>
        <p:spPr bwMode="auto">
          <a:xfrm>
            <a:off x="4669996" y="4789732"/>
            <a:ext cx="859970" cy="218410"/>
          </a:xfrm>
          <a:prstGeom prst="rect">
            <a:avLst/>
          </a:pr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81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1 - </a:t>
            </a:r>
            <a:r>
              <a:rPr lang="en-US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3</a:t>
            </a:r>
            <a:r>
              <a:rPr lang="th-TH" sz="2000" b="1" dirty="0" smtClean="0">
                <a:solidFill>
                  <a:srgbClr val="000066"/>
                </a:solidFill>
                <a:latin typeface="Browallia New" pitchFamily="34" charset="-34"/>
                <a:cs typeface="Browallia New" pitchFamily="34" charset="-34"/>
              </a:rPr>
              <a:t>0 มี.ค. </a:t>
            </a:r>
            <a:endParaRPr lang="th-TH" sz="2000" b="1" dirty="0">
              <a:solidFill>
                <a:srgbClr val="000066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2" name="TextBox 81"/>
          <p:cNvSpPr txBox="1">
            <a:spLocks noChangeArrowheads="1"/>
          </p:cNvSpPr>
          <p:nvPr/>
        </p:nvSpPr>
        <p:spPr bwMode="auto">
          <a:xfrm>
            <a:off x="54430" y="5514991"/>
            <a:ext cx="1857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000" b="1" dirty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1. </a:t>
            </a:r>
            <a:r>
              <a:rPr lang="th-TH" sz="20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การจัดการสิทธิ์</a:t>
            </a:r>
            <a:endParaRPr lang="th-TH" sz="2000" b="1" dirty="0">
              <a:solidFill>
                <a:srgbClr val="333399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48" name="Footer Placeholder 4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E0645-788E-4262-9CA5-0A5CEC0D209A}" type="slidenum">
              <a:rPr lang="th-TH" smtClean="0"/>
              <a:pPr/>
              <a:t>43</a:t>
            </a:fld>
            <a:endParaRPr lang="th-TH"/>
          </a:p>
        </p:txBody>
      </p:sp>
      <p:sp>
        <p:nvSpPr>
          <p:cNvPr id="49" name="Rectangle 48"/>
          <p:cNvSpPr/>
          <p:nvPr/>
        </p:nvSpPr>
        <p:spPr>
          <a:xfrm>
            <a:off x="2552700" y="142852"/>
            <a:ext cx="6291251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6.1 </a:t>
            </a:r>
            <a:r>
              <a:rPr lang="en-US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High-Level Plan</a:t>
            </a:r>
            <a:endParaRPr lang="th-TH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17148" y="6356350"/>
            <a:ext cx="541131" cy="365125"/>
          </a:xfrm>
        </p:spPr>
        <p:txBody>
          <a:bodyPr/>
          <a:lstStyle/>
          <a:p>
            <a:fld id="{703E0645-788E-4262-9CA5-0A5CEC0D209A}" type="slidenum">
              <a:rPr lang="th-TH" smtClean="0"/>
              <a:pPr/>
              <a:t>44</a:t>
            </a:fld>
            <a:endParaRPr lang="th-TH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6225" y="1301750"/>
          <a:ext cx="854392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3728909"/>
                <a:gridCol w="1435701"/>
                <a:gridCol w="18172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j-ea"/>
                          <a:cs typeface="TH SarabunPSK" pitchFamily="34" charset="-34"/>
                        </a:rPr>
                        <a:t>หัวข้อ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รายละเอียด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วันที่เริ่มต้น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วันที่แล้วเสร็จ</a:t>
                      </a: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การทดสอบ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ทดสอบการรับซื้อ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1 มี.ค. 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8 มี.ค. 55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b="1" kern="1200" dirty="0" smtClean="0">
                        <a:solidFill>
                          <a:srgbClr val="004065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ทดสอบชำระคืน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19 มี.ค. 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23 มี.ค. 55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b="1" kern="1200" dirty="0" smtClean="0">
                        <a:solidFill>
                          <a:srgbClr val="004065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ทดสอบการส่งข้อมูลยอดคงค้าง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26</a:t>
                      </a: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 มี.ค. 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30 มี.ค. 55</a:t>
                      </a: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การใช้งานจริง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การจัดการสิทธิ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  Certifier</a:t>
                      </a:r>
                      <a:r>
                        <a:rPr lang="en-US" sz="2400" b="1" kern="1200" baseline="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 </a:t>
                      </a:r>
                      <a:r>
                        <a:rPr lang="th-TH" sz="2400" b="1" kern="1200" baseline="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ที่เป็นผู้จัดการสิทธิ์ในระบบ </a:t>
                      </a:r>
                      <a:r>
                        <a:rPr lang="en-US" sz="2400" b="1" kern="1200" baseline="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DA Extranet </a:t>
                      </a:r>
                      <a:r>
                        <a:rPr lang="th-TH" sz="2400" b="1" kern="1200" baseline="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กำหนดสิทธิ์ให้ผู้ส่งข้อมูล</a:t>
                      </a:r>
                      <a:endParaRPr lang="th-TH" sz="2400" b="1" kern="1200" dirty="0" smtClean="0">
                        <a:solidFill>
                          <a:srgbClr val="004065"/>
                        </a:solidFill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28 ก.พ. 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6 มี.ค. 55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th-TH" sz="2400" b="1" kern="1200" dirty="0" smtClean="0">
                        <a:solidFill>
                          <a:srgbClr val="004065"/>
                        </a:solidFill>
                        <a:latin typeface="TH SarabunPSK" pitchFamily="34" charset="-34"/>
                        <a:ea typeface="+mj-ea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เริ่มใช้งานจริง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8 </a:t>
                      </a:r>
                      <a:r>
                        <a:rPr lang="th-TH" sz="2400" b="1" kern="1200" dirty="0" smtClean="0">
                          <a:solidFill>
                            <a:srgbClr val="004065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มี.ค. 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sz="2400" b="1" kern="1200" dirty="0" smtClean="0">
                        <a:solidFill>
                          <a:srgbClr val="004065"/>
                        </a:solidFill>
                        <a:latin typeface="TH SarabunPSK" pitchFamily="34" charset="-34"/>
                        <a:ea typeface="+mj-ea"/>
                        <a:cs typeface="TH SarabunPSK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552700" y="142852"/>
            <a:ext cx="6291251" cy="714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/>
            <a:r>
              <a:rPr lang="th-TH" sz="3200" b="1" dirty="0" smtClean="0">
                <a:solidFill>
                  <a:srgbClr val="333399"/>
                </a:solidFill>
                <a:latin typeface="Browallia New" pitchFamily="34" charset="-34"/>
                <a:cs typeface="Browallia New" pitchFamily="34" charset="-34"/>
              </a:rPr>
              <a:t>6.2 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cs typeface="Browallia New" pitchFamily="34" charset="-34"/>
              </a:rPr>
              <a:t>กำหนดการ</a:t>
            </a:r>
            <a:r>
              <a:rPr lang="th-TH" sz="3200" b="1" dirty="0" smtClean="0">
                <a:solidFill>
                  <a:srgbClr val="000099"/>
                </a:solidFill>
                <a:latin typeface="Browallia New" pitchFamily="34" charset="-34"/>
                <a:ea typeface="Calibri" pitchFamily="34" charset="0"/>
                <a:cs typeface="Browallia New" pitchFamily="34" charset="-34"/>
              </a:rPr>
              <a:t>ทดสอบและใช้งานจริง</a:t>
            </a:r>
            <a:endParaRPr lang="th-TH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17148" y="6356350"/>
            <a:ext cx="541131" cy="365125"/>
          </a:xfrm>
        </p:spPr>
        <p:txBody>
          <a:bodyPr/>
          <a:lstStyle/>
          <a:p>
            <a:fld id="{703E0645-788E-4262-9CA5-0A5CEC0D209A}" type="slidenum">
              <a:rPr lang="th-TH" sz="1200" smtClean="0"/>
              <a:pPr/>
              <a:t>45</a:t>
            </a:fld>
            <a:endParaRPr lang="th-TH" sz="12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478972" y="1821543"/>
          <a:ext cx="8250010" cy="3760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5901" r="10626"/>
          <a:stretch>
            <a:fillRect/>
          </a:stretch>
        </p:blipFill>
        <p:spPr bwMode="auto">
          <a:xfrm>
            <a:off x="0" y="0"/>
            <a:ext cx="9144000" cy="690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3801" r="5901"/>
          <a:stretch>
            <a:fillRect/>
          </a:stretch>
        </p:blipFill>
        <p:spPr bwMode="auto">
          <a:xfrm>
            <a:off x="0" y="-1"/>
            <a:ext cx="9144000" cy="719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40519"/>
            <a:ext cx="9144000" cy="699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8</a:t>
            </a:fld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4819650" y="1000125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ธนาคารกรุงเทพจำกัด มหาชน </a:t>
            </a:r>
            <a:r>
              <a:rPr lang="en-US" sz="20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(BBL)</a:t>
            </a:r>
            <a:endParaRPr lang="th-TH" sz="20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7077075" y="114300"/>
            <a:ext cx="1838325" cy="6286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dirty="0" smtClean="0">
                <a:latin typeface="Browallia New" pitchFamily="34" charset="-34"/>
                <a:cs typeface="Browallia New" pitchFamily="34" charset="-34"/>
              </a:rPr>
              <a:t>ระบุชื่อย่อ สง.</a:t>
            </a:r>
            <a:endParaRPr lang="th-TH" sz="1800" dirty="0"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647700"/>
            <a:ext cx="8924925" cy="592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1013F-9547-4266-BBA1-A73F1CA01094}" type="slidenum">
              <a:rPr lang="th-TH" smtClean="0"/>
              <a:pPr/>
              <a:t>9</a:t>
            </a:fld>
            <a:endParaRPr lang="th-TH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" y="790575"/>
            <a:ext cx="878205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--Business Case--2555">
  <a:themeElements>
    <a:clrScheme name="A1">
      <a:dk1>
        <a:sysClr val="windowText" lastClr="000000"/>
      </a:dk1>
      <a:lt1>
        <a:sysClr val="window" lastClr="FFFFFF"/>
      </a:lt1>
      <a:dk2>
        <a:srgbClr val="7E8285"/>
      </a:dk2>
      <a:lt2>
        <a:srgbClr val="ABD7FD"/>
      </a:lt2>
      <a:accent1>
        <a:srgbClr val="ABB9C3"/>
      </a:accent1>
      <a:accent2>
        <a:srgbClr val="B4C1A9"/>
      </a:accent2>
      <a:accent3>
        <a:srgbClr val="9B9EAE"/>
      </a:accent3>
      <a:accent4>
        <a:srgbClr val="ABA28F"/>
      </a:accent4>
      <a:accent5>
        <a:srgbClr val="967A61"/>
      </a:accent5>
      <a:accent6>
        <a:srgbClr val="D59167"/>
      </a:accent6>
      <a:hlink>
        <a:srgbClr val="9A5830"/>
      </a:hlink>
      <a:folHlink>
        <a:srgbClr val="795F4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A1">
      <a:dk1>
        <a:sysClr val="windowText" lastClr="000000"/>
      </a:dk1>
      <a:lt1>
        <a:sysClr val="window" lastClr="FFFFFF"/>
      </a:lt1>
      <a:dk2>
        <a:srgbClr val="7E8285"/>
      </a:dk2>
      <a:lt2>
        <a:srgbClr val="ABD7FD"/>
      </a:lt2>
      <a:accent1>
        <a:srgbClr val="ABB9C3"/>
      </a:accent1>
      <a:accent2>
        <a:srgbClr val="B4C1A9"/>
      </a:accent2>
      <a:accent3>
        <a:srgbClr val="9B9EAE"/>
      </a:accent3>
      <a:accent4>
        <a:srgbClr val="ABA28F"/>
      </a:accent4>
      <a:accent5>
        <a:srgbClr val="967A61"/>
      </a:accent5>
      <a:accent6>
        <a:srgbClr val="D59167"/>
      </a:accent6>
      <a:hlink>
        <a:srgbClr val="9A5830"/>
      </a:hlink>
      <a:folHlink>
        <a:srgbClr val="795F4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01 Final Report v1">
  <a:themeElements>
    <a:clrScheme name="01 Final Report v1 2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006699"/>
      </a:accent1>
      <a:accent2>
        <a:srgbClr val="FF6600"/>
      </a:accent2>
      <a:accent3>
        <a:srgbClr val="FFFFFF"/>
      </a:accent3>
      <a:accent4>
        <a:srgbClr val="000000"/>
      </a:accent4>
      <a:accent5>
        <a:srgbClr val="AAB8CA"/>
      </a:accent5>
      <a:accent6>
        <a:srgbClr val="E75C00"/>
      </a:accent6>
      <a:hlink>
        <a:srgbClr val="663399"/>
      </a:hlink>
      <a:folHlink>
        <a:srgbClr val="FF0000"/>
      </a:folHlink>
    </a:clrScheme>
    <a:fontScheme name="01 Final Report v1">
      <a:majorFont>
        <a:latin typeface="Browallia New"/>
        <a:ea typeface=""/>
        <a:cs typeface="Browallia New"/>
      </a:majorFont>
      <a:minorFont>
        <a:latin typeface="Browallia New"/>
        <a:ea typeface=""/>
        <a:cs typeface="Browalli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  <a:cs typeface="Angsana New" pitchFamily="18" charset="-34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01 Final Report v1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Final Report v1 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006699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E75C00"/>
        </a:accent6>
        <a:hlink>
          <a:srgbClr val="663399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Final Report v1 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336633"/>
        </a:accent1>
        <a:accent2>
          <a:srgbClr val="336666"/>
        </a:accent2>
        <a:accent3>
          <a:srgbClr val="FFFFFF"/>
        </a:accent3>
        <a:accent4>
          <a:srgbClr val="000000"/>
        </a:accent4>
        <a:accent5>
          <a:srgbClr val="ADB8AD"/>
        </a:accent5>
        <a:accent6>
          <a:srgbClr val="2D5C5C"/>
        </a:accent6>
        <a:hlink>
          <a:srgbClr val="990033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1 Final Report v1 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CC33"/>
        </a:accent1>
        <a:accent2>
          <a:srgbClr val="66CC00"/>
        </a:accent2>
        <a:accent3>
          <a:srgbClr val="FFFFFF"/>
        </a:accent3>
        <a:accent4>
          <a:srgbClr val="000000"/>
        </a:accent4>
        <a:accent5>
          <a:srgbClr val="E2E2AD"/>
        </a:accent5>
        <a:accent6>
          <a:srgbClr val="5CB900"/>
        </a:accent6>
        <a:hlink>
          <a:srgbClr val="0099CC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3856</TotalTime>
  <Words>1308</Words>
  <Application>Microsoft Office PowerPoint</Application>
  <PresentationFormat>On-screen Show (4:3)</PresentationFormat>
  <Paragraphs>296</Paragraphs>
  <Slides>45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Template--Business Case--2555</vt:lpstr>
      <vt:lpstr>2_Custom Design</vt:lpstr>
      <vt:lpstr>01 Final Report v1</vt:lpstr>
      <vt:lpstr>Office Theme</vt:lpstr>
      <vt:lpstr>Macro-Enabled Worksheet</vt:lpstr>
      <vt:lpstr>Worksheet</vt:lpstr>
      <vt:lpstr>การประชุมชี้แจงสถาบันการเงิน  การให้ความช่วยเหลือทางการเงินแก่ผู้ที่ได้รับ ความเสียหายจากอุทกภัยปี พ.ศ. 2554  วันจันทร์ที่ 27 กุมภาพันธ์ 2555 เวลา 14.00 – 16.00 น. ห้องประชุมอาคาร 3  ชั้น 8 ธนาคารแห่งประเทศไทย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การจัดทำ Business Case ชื่อแผนงาน......</dc:title>
  <dc:creator>bangonsr</dc:creator>
  <cp:lastModifiedBy>ทวีวรรณ ปิ่นโต</cp:lastModifiedBy>
  <cp:revision>256</cp:revision>
  <dcterms:created xsi:type="dcterms:W3CDTF">2011-09-09T07:30:06Z</dcterms:created>
  <dcterms:modified xsi:type="dcterms:W3CDTF">2012-02-27T05:59:41Z</dcterms:modified>
</cp:coreProperties>
</file>